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72" r:id="rId2"/>
    <p:sldId id="258" r:id="rId3"/>
    <p:sldId id="259" r:id="rId4"/>
    <p:sldId id="273" r:id="rId5"/>
    <p:sldId id="261" r:id="rId6"/>
    <p:sldId id="262" r:id="rId7"/>
    <p:sldId id="286" r:id="rId8"/>
    <p:sldId id="263" r:id="rId9"/>
    <p:sldId id="264" r:id="rId10"/>
    <p:sldId id="266" r:id="rId11"/>
    <p:sldId id="267" r:id="rId12"/>
    <p:sldId id="268" r:id="rId13"/>
    <p:sldId id="270" r:id="rId14"/>
    <p:sldId id="271" r:id="rId15"/>
    <p:sldId id="274" r:id="rId16"/>
    <p:sldId id="28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8D6707-E042-4BDD-AC62-477612954D65}" v="38" dt="2026-02-01T07:00:47.3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varScale="1">
        <p:scale>
          <a:sx n="83" d="100"/>
          <a:sy n="83" d="100"/>
        </p:scale>
        <p:origin x="348"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o miles" userId="b588b7be2b4a5ee7" providerId="LiveId" clId="{B9E60395-7F19-46D4-B71F-5CD2A086E196}"/>
    <pc:docChg chg="undo redo custSel addSld delSld modSld modMainMaster">
      <pc:chgData name="jono miles" userId="b588b7be2b4a5ee7" providerId="LiveId" clId="{B9E60395-7F19-46D4-B71F-5CD2A086E196}" dt="2026-02-01T07:00:47.363" v="529"/>
      <pc:docMkLst>
        <pc:docMk/>
      </pc:docMkLst>
      <pc:sldChg chg="modSp del">
        <pc:chgData name="jono miles" userId="b588b7be2b4a5ee7" providerId="LiveId" clId="{B9E60395-7F19-46D4-B71F-5CD2A086E196}" dt="2026-01-31T04:44:36.237" v="329" actId="47"/>
        <pc:sldMkLst>
          <pc:docMk/>
          <pc:sldMk cId="353654654" sldId="256"/>
        </pc:sldMkLst>
        <pc:spChg chg="mod">
          <ac:chgData name="jono miles" userId="b588b7be2b4a5ee7" providerId="LiveId" clId="{B9E60395-7F19-46D4-B71F-5CD2A086E196}" dt="2026-01-31T04:43:41.997" v="302"/>
          <ac:spMkLst>
            <pc:docMk/>
            <pc:sldMk cId="353654654" sldId="256"/>
            <ac:spMk id="2" creationId="{9FFA5719-5205-27CA-0DEF-6C1A061B25E5}"/>
          </ac:spMkLst>
        </pc:spChg>
        <pc:spChg chg="mod">
          <ac:chgData name="jono miles" userId="b588b7be2b4a5ee7" providerId="LiveId" clId="{B9E60395-7F19-46D4-B71F-5CD2A086E196}" dt="2026-01-31T04:43:41.997" v="302"/>
          <ac:spMkLst>
            <pc:docMk/>
            <pc:sldMk cId="353654654" sldId="256"/>
            <ac:spMk id="3" creationId="{7C191363-16A1-FA6F-8F58-75DC02F54910}"/>
          </ac:spMkLst>
        </pc:spChg>
      </pc:sldChg>
      <pc:sldChg chg="modSp add del">
        <pc:chgData name="jono miles" userId="b588b7be2b4a5ee7" providerId="LiveId" clId="{B9E60395-7F19-46D4-B71F-5CD2A086E196}" dt="2026-01-31T04:46:53.433" v="374" actId="47"/>
        <pc:sldMkLst>
          <pc:docMk/>
          <pc:sldMk cId="2694446861" sldId="257"/>
        </pc:sldMkLst>
        <pc:spChg chg="mod">
          <ac:chgData name="jono miles" userId="b588b7be2b4a5ee7" providerId="LiveId" clId="{B9E60395-7F19-46D4-B71F-5CD2A086E196}" dt="2026-01-31T04:43:41.997" v="302"/>
          <ac:spMkLst>
            <pc:docMk/>
            <pc:sldMk cId="2694446861" sldId="257"/>
            <ac:spMk id="2" creationId="{7A32AFF3-4BE7-72CA-082A-3B9E1CCD329B}"/>
          </ac:spMkLst>
        </pc:spChg>
        <pc:spChg chg="mod">
          <ac:chgData name="jono miles" userId="b588b7be2b4a5ee7" providerId="LiveId" clId="{B9E60395-7F19-46D4-B71F-5CD2A086E196}" dt="2026-01-31T04:43:41.997" v="302"/>
          <ac:spMkLst>
            <pc:docMk/>
            <pc:sldMk cId="2694446861" sldId="257"/>
            <ac:spMk id="3" creationId="{5C25F3F6-1A5E-5EBE-C05D-663AF1CFEC32}"/>
          </ac:spMkLst>
        </pc:spChg>
      </pc:sldChg>
      <pc:sldChg chg="modSp mod">
        <pc:chgData name="jono miles" userId="b588b7be2b4a5ee7" providerId="LiveId" clId="{B9E60395-7F19-46D4-B71F-5CD2A086E196}" dt="2026-01-31T04:45:23.628" v="337" actId="113"/>
        <pc:sldMkLst>
          <pc:docMk/>
          <pc:sldMk cId="2332459621" sldId="258"/>
        </pc:sldMkLst>
        <pc:spChg chg="mod">
          <ac:chgData name="jono miles" userId="b588b7be2b4a5ee7" providerId="LiveId" clId="{B9E60395-7F19-46D4-B71F-5CD2A086E196}" dt="2026-01-31T04:44:08.757" v="325" actId="20577"/>
          <ac:spMkLst>
            <pc:docMk/>
            <pc:sldMk cId="2332459621" sldId="258"/>
            <ac:spMk id="2" creationId="{188D96DD-1FCA-EAF2-803F-B0F2473624B4}"/>
          </ac:spMkLst>
        </pc:spChg>
        <pc:spChg chg="mod">
          <ac:chgData name="jono miles" userId="b588b7be2b4a5ee7" providerId="LiveId" clId="{B9E60395-7F19-46D4-B71F-5CD2A086E196}" dt="2026-01-31T04:45:23.628" v="337" actId="113"/>
          <ac:spMkLst>
            <pc:docMk/>
            <pc:sldMk cId="2332459621" sldId="258"/>
            <ac:spMk id="3" creationId="{7472FCB2-B04D-7201-7514-99A20AC216BF}"/>
          </ac:spMkLst>
        </pc:spChg>
      </pc:sldChg>
      <pc:sldChg chg="modSp mod">
        <pc:chgData name="jono miles" userId="b588b7be2b4a5ee7" providerId="LiveId" clId="{B9E60395-7F19-46D4-B71F-5CD2A086E196}" dt="2026-01-31T04:46:21.945" v="372" actId="20577"/>
        <pc:sldMkLst>
          <pc:docMk/>
          <pc:sldMk cId="4262859738" sldId="259"/>
        </pc:sldMkLst>
        <pc:spChg chg="mod">
          <ac:chgData name="jono miles" userId="b588b7be2b4a5ee7" providerId="LiveId" clId="{B9E60395-7F19-46D4-B71F-5CD2A086E196}" dt="2026-01-31T04:46:16.085" v="369" actId="20577"/>
          <ac:spMkLst>
            <pc:docMk/>
            <pc:sldMk cId="4262859738" sldId="259"/>
            <ac:spMk id="2" creationId="{0C7AC9C2-AFAD-62BE-9896-A0493457B09C}"/>
          </ac:spMkLst>
        </pc:spChg>
        <pc:spChg chg="mod">
          <ac:chgData name="jono miles" userId="b588b7be2b4a5ee7" providerId="LiveId" clId="{B9E60395-7F19-46D4-B71F-5CD2A086E196}" dt="2026-01-31T04:46:21.945" v="372" actId="20577"/>
          <ac:spMkLst>
            <pc:docMk/>
            <pc:sldMk cId="4262859738" sldId="259"/>
            <ac:spMk id="3" creationId="{FE36C70F-55A9-04EA-E902-D9CD8E42C0F6}"/>
          </ac:spMkLst>
        </pc:spChg>
      </pc:sldChg>
      <pc:sldChg chg="modSp new del mod">
        <pc:chgData name="jono miles" userId="b588b7be2b4a5ee7" providerId="LiveId" clId="{B9E60395-7F19-46D4-B71F-5CD2A086E196}" dt="2026-01-31T04:47:46.108" v="377" actId="47"/>
        <pc:sldMkLst>
          <pc:docMk/>
          <pc:sldMk cId="2655295203" sldId="260"/>
        </pc:sldMkLst>
        <pc:spChg chg="mod">
          <ac:chgData name="jono miles" userId="b588b7be2b4a5ee7" providerId="LiveId" clId="{B9E60395-7F19-46D4-B71F-5CD2A086E196}" dt="2026-01-31T04:43:41.997" v="302"/>
          <ac:spMkLst>
            <pc:docMk/>
            <pc:sldMk cId="2655295203" sldId="260"/>
            <ac:spMk id="2" creationId="{21E64AC9-8B48-A6E5-3FAA-0A93AB26FEA2}"/>
          </ac:spMkLst>
        </pc:spChg>
        <pc:spChg chg="mod">
          <ac:chgData name="jono miles" userId="b588b7be2b4a5ee7" providerId="LiveId" clId="{B9E60395-7F19-46D4-B71F-5CD2A086E196}" dt="2026-01-31T04:43:41.997" v="302"/>
          <ac:spMkLst>
            <pc:docMk/>
            <pc:sldMk cId="2655295203" sldId="260"/>
            <ac:spMk id="3" creationId="{607CFBC3-E9A9-BF08-B809-6D7A3285E829}"/>
          </ac:spMkLst>
        </pc:spChg>
      </pc:sldChg>
      <pc:sldChg chg="modSp new mod">
        <pc:chgData name="jono miles" userId="b588b7be2b4a5ee7" providerId="LiveId" clId="{B9E60395-7F19-46D4-B71F-5CD2A086E196}" dt="2026-01-31T08:31:31.386" v="464" actId="113"/>
        <pc:sldMkLst>
          <pc:docMk/>
          <pc:sldMk cId="1640599148" sldId="261"/>
        </pc:sldMkLst>
        <pc:spChg chg="mod">
          <ac:chgData name="jono miles" userId="b588b7be2b4a5ee7" providerId="LiveId" clId="{B9E60395-7F19-46D4-B71F-5CD2A086E196}" dt="2026-01-31T04:43:41.997" v="302"/>
          <ac:spMkLst>
            <pc:docMk/>
            <pc:sldMk cId="1640599148" sldId="261"/>
            <ac:spMk id="2" creationId="{8D9A4881-D1B2-3521-9BE0-1400F8640029}"/>
          </ac:spMkLst>
        </pc:spChg>
        <pc:spChg chg="mod">
          <ac:chgData name="jono miles" userId="b588b7be2b4a5ee7" providerId="LiveId" clId="{B9E60395-7F19-46D4-B71F-5CD2A086E196}" dt="2026-01-31T08:31:31.386" v="464" actId="113"/>
          <ac:spMkLst>
            <pc:docMk/>
            <pc:sldMk cId="1640599148" sldId="261"/>
            <ac:spMk id="3" creationId="{4BCAC4EB-2396-F6DD-A98A-ABCC5429DF9B}"/>
          </ac:spMkLst>
        </pc:spChg>
      </pc:sldChg>
      <pc:sldChg chg="modSp new mod">
        <pc:chgData name="jono miles" userId="b588b7be2b4a5ee7" providerId="LiveId" clId="{B9E60395-7F19-46D4-B71F-5CD2A086E196}" dt="2026-01-31T04:49:06.144" v="406" actId="255"/>
        <pc:sldMkLst>
          <pc:docMk/>
          <pc:sldMk cId="2602677085" sldId="262"/>
        </pc:sldMkLst>
        <pc:spChg chg="mod">
          <ac:chgData name="jono miles" userId="b588b7be2b4a5ee7" providerId="LiveId" clId="{B9E60395-7F19-46D4-B71F-5CD2A086E196}" dt="2026-01-31T04:48:30.289" v="400" actId="122"/>
          <ac:spMkLst>
            <pc:docMk/>
            <pc:sldMk cId="2602677085" sldId="262"/>
            <ac:spMk id="2" creationId="{86D8D63A-C2F6-E531-F2D1-F9D7C4DD72A7}"/>
          </ac:spMkLst>
        </pc:spChg>
        <pc:spChg chg="mod">
          <ac:chgData name="jono miles" userId="b588b7be2b4a5ee7" providerId="LiveId" clId="{B9E60395-7F19-46D4-B71F-5CD2A086E196}" dt="2026-01-31T04:49:06.144" v="406" actId="255"/>
          <ac:spMkLst>
            <pc:docMk/>
            <pc:sldMk cId="2602677085" sldId="262"/>
            <ac:spMk id="3" creationId="{0939F650-E583-576C-3CA0-94B592C40BB3}"/>
          </ac:spMkLst>
        </pc:spChg>
      </pc:sldChg>
      <pc:sldChg chg="modSp new mod">
        <pc:chgData name="jono miles" userId="b588b7be2b4a5ee7" providerId="LiveId" clId="{B9E60395-7F19-46D4-B71F-5CD2A086E196}" dt="2026-01-31T04:49:17.366" v="408" actId="5793"/>
        <pc:sldMkLst>
          <pc:docMk/>
          <pc:sldMk cId="666963711" sldId="263"/>
        </pc:sldMkLst>
        <pc:spChg chg="mod">
          <ac:chgData name="jono miles" userId="b588b7be2b4a5ee7" providerId="LiveId" clId="{B9E60395-7F19-46D4-B71F-5CD2A086E196}" dt="2026-01-31T04:43:41.997" v="302"/>
          <ac:spMkLst>
            <pc:docMk/>
            <pc:sldMk cId="666963711" sldId="263"/>
            <ac:spMk id="2" creationId="{714B00CE-CD00-0297-725E-EDF75165CAAD}"/>
          </ac:spMkLst>
        </pc:spChg>
        <pc:spChg chg="mod">
          <ac:chgData name="jono miles" userId="b588b7be2b4a5ee7" providerId="LiveId" clId="{B9E60395-7F19-46D4-B71F-5CD2A086E196}" dt="2026-01-31T04:49:17.366" v="408" actId="5793"/>
          <ac:spMkLst>
            <pc:docMk/>
            <pc:sldMk cId="666963711" sldId="263"/>
            <ac:spMk id="3" creationId="{E17A47DB-1DD6-5845-3978-BA9ECE2670F6}"/>
          </ac:spMkLst>
        </pc:spChg>
      </pc:sldChg>
      <pc:sldChg chg="delSp modSp new mod">
        <pc:chgData name="jono miles" userId="b588b7be2b4a5ee7" providerId="LiveId" clId="{B9E60395-7F19-46D4-B71F-5CD2A086E196}" dt="2026-01-31T04:49:24.324" v="409" actId="207"/>
        <pc:sldMkLst>
          <pc:docMk/>
          <pc:sldMk cId="1001031981" sldId="264"/>
        </pc:sldMkLst>
        <pc:spChg chg="del">
          <ac:chgData name="jono miles" userId="b588b7be2b4a5ee7" providerId="LiveId" clId="{B9E60395-7F19-46D4-B71F-5CD2A086E196}" dt="2026-01-31T02:54:48.885" v="76" actId="478"/>
          <ac:spMkLst>
            <pc:docMk/>
            <pc:sldMk cId="1001031981" sldId="264"/>
            <ac:spMk id="2" creationId="{D37EB5FB-241B-929F-CF90-E9E3FB00E90B}"/>
          </ac:spMkLst>
        </pc:spChg>
        <pc:spChg chg="mod">
          <ac:chgData name="jono miles" userId="b588b7be2b4a5ee7" providerId="LiveId" clId="{B9E60395-7F19-46D4-B71F-5CD2A086E196}" dt="2026-01-31T04:49:24.324" v="409" actId="207"/>
          <ac:spMkLst>
            <pc:docMk/>
            <pc:sldMk cId="1001031981" sldId="264"/>
            <ac:spMk id="3" creationId="{D88C8D3F-B252-205C-7357-3DFA0554E02D}"/>
          </ac:spMkLst>
        </pc:spChg>
      </pc:sldChg>
      <pc:sldChg chg="new del">
        <pc:chgData name="jono miles" userId="b588b7be2b4a5ee7" providerId="LiveId" clId="{B9E60395-7F19-46D4-B71F-5CD2A086E196}" dt="2026-01-31T02:56:54.713" v="85" actId="47"/>
        <pc:sldMkLst>
          <pc:docMk/>
          <pc:sldMk cId="3891521974" sldId="265"/>
        </pc:sldMkLst>
      </pc:sldChg>
      <pc:sldChg chg="modSp add mod">
        <pc:chgData name="jono miles" userId="b588b7be2b4a5ee7" providerId="LiveId" clId="{B9E60395-7F19-46D4-B71F-5CD2A086E196}" dt="2026-01-31T02:58:35.669" v="104" actId="2710"/>
        <pc:sldMkLst>
          <pc:docMk/>
          <pc:sldMk cId="3488167835" sldId="266"/>
        </pc:sldMkLst>
        <pc:spChg chg="mod">
          <ac:chgData name="jono miles" userId="b588b7be2b4a5ee7" providerId="LiveId" clId="{B9E60395-7F19-46D4-B71F-5CD2A086E196}" dt="2026-01-31T02:58:35.669" v="104" actId="2710"/>
          <ac:spMkLst>
            <pc:docMk/>
            <pc:sldMk cId="3488167835" sldId="266"/>
            <ac:spMk id="3" creationId="{0A64A403-8344-14BB-E152-8AAF49CE8495}"/>
          </ac:spMkLst>
        </pc:spChg>
      </pc:sldChg>
      <pc:sldChg chg="modSp add mod">
        <pc:chgData name="jono miles" userId="b588b7be2b4a5ee7" providerId="LiveId" clId="{B9E60395-7F19-46D4-B71F-5CD2A086E196}" dt="2026-01-31T04:49:33.284" v="410" actId="207"/>
        <pc:sldMkLst>
          <pc:docMk/>
          <pc:sldMk cId="2207690454" sldId="267"/>
        </pc:sldMkLst>
        <pc:spChg chg="mod">
          <ac:chgData name="jono miles" userId="b588b7be2b4a5ee7" providerId="LiveId" clId="{B9E60395-7F19-46D4-B71F-5CD2A086E196}" dt="2026-01-31T04:49:33.284" v="410" actId="207"/>
          <ac:spMkLst>
            <pc:docMk/>
            <pc:sldMk cId="2207690454" sldId="267"/>
            <ac:spMk id="3" creationId="{156BD3E6-17D2-97C5-F903-2186EB1F5FA4}"/>
          </ac:spMkLst>
        </pc:spChg>
      </pc:sldChg>
      <pc:sldChg chg="modSp add mod">
        <pc:chgData name="jono miles" userId="b588b7be2b4a5ee7" providerId="LiveId" clId="{B9E60395-7F19-46D4-B71F-5CD2A086E196}" dt="2026-01-31T04:49:40.394" v="411" actId="207"/>
        <pc:sldMkLst>
          <pc:docMk/>
          <pc:sldMk cId="1354168528" sldId="268"/>
        </pc:sldMkLst>
        <pc:spChg chg="mod">
          <ac:chgData name="jono miles" userId="b588b7be2b4a5ee7" providerId="LiveId" clId="{B9E60395-7F19-46D4-B71F-5CD2A086E196}" dt="2026-01-31T04:49:40.394" v="411" actId="207"/>
          <ac:spMkLst>
            <pc:docMk/>
            <pc:sldMk cId="1354168528" sldId="268"/>
            <ac:spMk id="3" creationId="{369FE6EA-ED3F-3C9B-351F-4B3D1D76FB7B}"/>
          </ac:spMkLst>
        </pc:spChg>
      </pc:sldChg>
      <pc:sldChg chg="add del">
        <pc:chgData name="jono miles" userId="b588b7be2b4a5ee7" providerId="LiveId" clId="{B9E60395-7F19-46D4-B71F-5CD2A086E196}" dt="2026-01-31T04:51:35.335" v="452" actId="47"/>
        <pc:sldMkLst>
          <pc:docMk/>
          <pc:sldMk cId="970791976" sldId="269"/>
        </pc:sldMkLst>
      </pc:sldChg>
      <pc:sldChg chg="modSp new mod">
        <pc:chgData name="jono miles" userId="b588b7be2b4a5ee7" providerId="LiveId" clId="{B9E60395-7F19-46D4-B71F-5CD2A086E196}" dt="2026-01-31T16:52:07.986" v="514" actId="20577"/>
        <pc:sldMkLst>
          <pc:docMk/>
          <pc:sldMk cId="548427156" sldId="270"/>
        </pc:sldMkLst>
        <pc:spChg chg="mod">
          <ac:chgData name="jono miles" userId="b588b7be2b4a5ee7" providerId="LiveId" clId="{B9E60395-7F19-46D4-B71F-5CD2A086E196}" dt="2026-01-31T04:43:41.997" v="302"/>
          <ac:spMkLst>
            <pc:docMk/>
            <pc:sldMk cId="548427156" sldId="270"/>
            <ac:spMk id="2" creationId="{7A1192A0-CBF9-2094-D6DF-07DBE777AF91}"/>
          </ac:spMkLst>
        </pc:spChg>
        <pc:spChg chg="mod">
          <ac:chgData name="jono miles" userId="b588b7be2b4a5ee7" providerId="LiveId" clId="{B9E60395-7F19-46D4-B71F-5CD2A086E196}" dt="2026-01-31T16:52:07.986" v="514" actId="20577"/>
          <ac:spMkLst>
            <pc:docMk/>
            <pc:sldMk cId="548427156" sldId="270"/>
            <ac:spMk id="3" creationId="{638C70E3-605E-904A-CF19-1B724D4621F3}"/>
          </ac:spMkLst>
        </pc:spChg>
      </pc:sldChg>
      <pc:sldChg chg="modSp add mod">
        <pc:chgData name="jono miles" userId="b588b7be2b4a5ee7" providerId="LiveId" clId="{B9E60395-7F19-46D4-B71F-5CD2A086E196}" dt="2026-02-01T06:46:11.372" v="523" actId="122"/>
        <pc:sldMkLst>
          <pc:docMk/>
          <pc:sldMk cId="326241867" sldId="271"/>
        </pc:sldMkLst>
        <pc:spChg chg="mod">
          <ac:chgData name="jono miles" userId="b588b7be2b4a5ee7" providerId="LiveId" clId="{B9E60395-7F19-46D4-B71F-5CD2A086E196}" dt="2026-02-01T06:46:11.372" v="523" actId="122"/>
          <ac:spMkLst>
            <pc:docMk/>
            <pc:sldMk cId="326241867" sldId="271"/>
            <ac:spMk id="2" creationId="{7D28A087-2298-253E-29D7-CE4510D74286}"/>
          </ac:spMkLst>
        </pc:spChg>
        <pc:spChg chg="mod">
          <ac:chgData name="jono miles" userId="b588b7be2b4a5ee7" providerId="LiveId" clId="{B9E60395-7F19-46D4-B71F-5CD2A086E196}" dt="2026-01-31T04:50:49.762" v="439" actId="20577"/>
          <ac:spMkLst>
            <pc:docMk/>
            <pc:sldMk cId="326241867" sldId="271"/>
            <ac:spMk id="3" creationId="{46015C53-368F-7EE5-5097-E70AD78F4DB9}"/>
          </ac:spMkLst>
        </pc:spChg>
      </pc:sldChg>
      <pc:sldChg chg="modSp add mod setBg">
        <pc:chgData name="jono miles" userId="b588b7be2b4a5ee7" providerId="LiveId" clId="{B9E60395-7F19-46D4-B71F-5CD2A086E196}" dt="2026-02-01T06:47:02.492" v="528"/>
        <pc:sldMkLst>
          <pc:docMk/>
          <pc:sldMk cId="4113666327" sldId="272"/>
        </pc:sldMkLst>
        <pc:spChg chg="mod">
          <ac:chgData name="jono miles" userId="b588b7be2b4a5ee7" providerId="LiveId" clId="{B9E60395-7F19-46D4-B71F-5CD2A086E196}" dt="2026-01-31T18:17:57.508" v="515" actId="255"/>
          <ac:spMkLst>
            <pc:docMk/>
            <pc:sldMk cId="4113666327" sldId="272"/>
            <ac:spMk id="3" creationId="{5C25F3F6-1A5E-5EBE-C05D-663AF1CFEC32}"/>
          </ac:spMkLst>
        </pc:spChg>
      </pc:sldChg>
      <pc:sldChg chg="modSp add modNotesTx">
        <pc:chgData name="jono miles" userId="b588b7be2b4a5ee7" providerId="LiveId" clId="{B9E60395-7F19-46D4-B71F-5CD2A086E196}" dt="2026-01-31T08:30:45.869" v="461" actId="20577"/>
        <pc:sldMkLst>
          <pc:docMk/>
          <pc:sldMk cId="4288909089" sldId="273"/>
        </pc:sldMkLst>
        <pc:picChg chg="mod">
          <ac:chgData name="jono miles" userId="b588b7be2b4a5ee7" providerId="LiveId" clId="{B9E60395-7F19-46D4-B71F-5CD2A086E196}" dt="2026-01-31T04:47:20.069" v="376"/>
          <ac:picMkLst>
            <pc:docMk/>
            <pc:sldMk cId="4288909089" sldId="273"/>
            <ac:picMk id="5" creationId="{2262BF18-6F75-CDC4-886B-485BD2D59766}"/>
          </ac:picMkLst>
        </pc:picChg>
      </pc:sldChg>
      <pc:sldChg chg="modSp add mod">
        <pc:chgData name="jono miles" userId="b588b7be2b4a5ee7" providerId="LiveId" clId="{B9E60395-7F19-46D4-B71F-5CD2A086E196}" dt="2026-02-01T06:46:07.842" v="522" actId="122"/>
        <pc:sldMkLst>
          <pc:docMk/>
          <pc:sldMk cId="438192776" sldId="274"/>
        </pc:sldMkLst>
        <pc:spChg chg="mod">
          <ac:chgData name="jono miles" userId="b588b7be2b4a5ee7" providerId="LiveId" clId="{B9E60395-7F19-46D4-B71F-5CD2A086E196}" dt="2026-02-01T06:46:07.842" v="522" actId="122"/>
          <ac:spMkLst>
            <pc:docMk/>
            <pc:sldMk cId="438192776" sldId="274"/>
            <ac:spMk id="2" creationId="{033F3D9F-08BD-0A82-218F-29A003135E2C}"/>
          </ac:spMkLst>
        </pc:spChg>
        <pc:spChg chg="mod">
          <ac:chgData name="jono miles" userId="b588b7be2b4a5ee7" providerId="LiveId" clId="{B9E60395-7F19-46D4-B71F-5CD2A086E196}" dt="2026-01-31T04:51:06.455" v="451" actId="20577"/>
          <ac:spMkLst>
            <pc:docMk/>
            <pc:sldMk cId="438192776" sldId="274"/>
            <ac:spMk id="3" creationId="{AB9F673C-9CB5-1097-AE02-B98459939E82}"/>
          </ac:spMkLst>
        </pc:spChg>
      </pc:sldChg>
      <pc:sldChg chg="new del">
        <pc:chgData name="jono miles" userId="b588b7be2b4a5ee7" providerId="LiveId" clId="{B9E60395-7F19-46D4-B71F-5CD2A086E196}" dt="2026-01-31T08:21:57.867" v="454" actId="680"/>
        <pc:sldMkLst>
          <pc:docMk/>
          <pc:sldMk cId="683519003" sldId="275"/>
        </pc:sldMkLst>
      </pc:sldChg>
      <pc:sldChg chg="modSp new del mod">
        <pc:chgData name="jono miles" userId="b588b7be2b4a5ee7" providerId="LiveId" clId="{B9E60395-7F19-46D4-B71F-5CD2A086E196}" dt="2026-01-31T16:48:38.194" v="513" actId="47"/>
        <pc:sldMkLst>
          <pc:docMk/>
          <pc:sldMk cId="3481172729" sldId="275"/>
        </pc:sldMkLst>
        <pc:spChg chg="mod">
          <ac:chgData name="jono miles" userId="b588b7be2b4a5ee7" providerId="LiveId" clId="{B9E60395-7F19-46D4-B71F-5CD2A086E196}" dt="2026-01-31T16:47:50.753" v="512" actId="20577"/>
          <ac:spMkLst>
            <pc:docMk/>
            <pc:sldMk cId="3481172729" sldId="275"/>
            <ac:spMk id="2" creationId="{4D84499D-045A-DB25-6184-F84C92FC9DF6}"/>
          </ac:spMkLst>
        </pc:spChg>
      </pc:sldChg>
      <pc:sldChg chg="add del">
        <pc:chgData name="jono miles" userId="b588b7be2b4a5ee7" providerId="LiveId" clId="{B9E60395-7F19-46D4-B71F-5CD2A086E196}" dt="2026-01-31T18:18:22.388" v="521" actId="47"/>
        <pc:sldMkLst>
          <pc:docMk/>
          <pc:sldMk cId="4244913442" sldId="276"/>
        </pc:sldMkLst>
      </pc:sldChg>
      <pc:sldChg chg="modSp add mod">
        <pc:chgData name="jono miles" userId="b588b7be2b4a5ee7" providerId="LiveId" clId="{B9E60395-7F19-46D4-B71F-5CD2A086E196}" dt="2026-01-31T18:18:14.447" v="520" actId="20577"/>
        <pc:sldMkLst>
          <pc:docMk/>
          <pc:sldMk cId="3988544648" sldId="286"/>
        </pc:sldMkLst>
        <pc:spChg chg="mod">
          <ac:chgData name="jono miles" userId="b588b7be2b4a5ee7" providerId="LiveId" clId="{B9E60395-7F19-46D4-B71F-5CD2A086E196}" dt="2026-01-31T18:18:14.447" v="520" actId="20577"/>
          <ac:spMkLst>
            <pc:docMk/>
            <pc:sldMk cId="3988544648" sldId="286"/>
            <ac:spMk id="3" creationId="{EA6A8F7F-25EA-F530-4F37-F4E26DFC25AB}"/>
          </ac:spMkLst>
        </pc:spChg>
      </pc:sldChg>
      <pc:sldChg chg="add">
        <pc:chgData name="jono miles" userId="b588b7be2b4a5ee7" providerId="LiveId" clId="{B9E60395-7F19-46D4-B71F-5CD2A086E196}" dt="2026-02-01T07:00:47.363" v="529"/>
        <pc:sldMkLst>
          <pc:docMk/>
          <pc:sldMk cId="1535043460" sldId="287"/>
        </pc:sldMkLst>
      </pc:sldChg>
      <pc:sldMasterChg chg="modSldLayout sldLayoutOrd">
        <pc:chgData name="jono miles" userId="b588b7be2b4a5ee7" providerId="LiveId" clId="{B9E60395-7F19-46D4-B71F-5CD2A086E196}" dt="2026-01-31T04:43:39.249" v="301" actId="20578"/>
        <pc:sldMasterMkLst>
          <pc:docMk/>
          <pc:sldMasterMk cId="825989508" sldId="2147483648"/>
        </pc:sldMasterMkLst>
        <pc:sldLayoutChg chg="ord">
          <pc:chgData name="jono miles" userId="b588b7be2b4a5ee7" providerId="LiveId" clId="{B9E60395-7F19-46D4-B71F-5CD2A086E196}" dt="2026-01-31T04:43:39.249" v="301" actId="20578"/>
          <pc:sldLayoutMkLst>
            <pc:docMk/>
            <pc:sldMasterMk cId="825989508" sldId="2147483648"/>
            <pc:sldLayoutMk cId="3837277317"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C8E6BF-A348-4AA6-AD85-2D9210D80FD6}" type="datetimeFigureOut">
              <a:rPr lang="en-AU" smtClean="0"/>
              <a:t>1/02/2026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25DF29-87AA-4F1A-B4AF-08029AE1D04F}" type="slidenum">
              <a:rPr lang="en-AU" smtClean="0"/>
              <a:t>‹#›</a:t>
            </a:fld>
            <a:endParaRPr lang="en-AU"/>
          </a:p>
        </p:txBody>
      </p:sp>
    </p:spTree>
    <p:extLst>
      <p:ext uri="{BB962C8B-B14F-4D97-AF65-F5344CB8AC3E}">
        <p14:creationId xmlns:p14="http://schemas.microsoft.com/office/powerpoint/2010/main" val="3431517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Up to 10minutes</a:t>
            </a:r>
          </a:p>
        </p:txBody>
      </p:sp>
      <p:sp>
        <p:nvSpPr>
          <p:cNvPr id="4" name="Slide Number Placeholder 3"/>
          <p:cNvSpPr>
            <a:spLocks noGrp="1"/>
          </p:cNvSpPr>
          <p:nvPr>
            <p:ph type="sldNum" sz="quarter" idx="5"/>
          </p:nvPr>
        </p:nvSpPr>
        <p:spPr/>
        <p:txBody>
          <a:bodyPr/>
          <a:lstStyle/>
          <a:p>
            <a:fld id="{0325DF29-87AA-4F1A-B4AF-08029AE1D04F}" type="slidenum">
              <a:rPr lang="en-AU" smtClean="0"/>
              <a:t>2</a:t>
            </a:fld>
            <a:endParaRPr lang="en-AU"/>
          </a:p>
        </p:txBody>
      </p:sp>
    </p:spTree>
    <p:extLst>
      <p:ext uri="{BB962C8B-B14F-4D97-AF65-F5344CB8AC3E}">
        <p14:creationId xmlns:p14="http://schemas.microsoft.com/office/powerpoint/2010/main" val="3435050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DF55A-B243-3824-1574-0504D5924E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18CBB1-D641-9792-8963-88CD9A2512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84908F-944F-7A4B-468A-3F35183FE1DC}"/>
              </a:ext>
            </a:extLst>
          </p:cNvPr>
          <p:cNvSpPr>
            <a:spLocks noGrp="1"/>
          </p:cNvSpPr>
          <p:nvPr>
            <p:ph type="body" idx="1"/>
          </p:nvPr>
        </p:nvSpPr>
        <p:spPr/>
        <p:txBody>
          <a:bodyPr/>
          <a:lstStyle/>
          <a:p>
            <a:r>
              <a:rPr lang="en-AU" dirty="0"/>
              <a:t>Ans: </a:t>
            </a:r>
            <a:r>
              <a:rPr lang="en-US" sz="1200" kern="1200" dirty="0">
                <a:solidFill>
                  <a:schemeClr val="tx1"/>
                </a:solidFill>
                <a:effectLst/>
                <a:latin typeface="+mn-lt"/>
                <a:ea typeface="+mn-ea"/>
                <a:cs typeface="+mn-cs"/>
              </a:rPr>
              <a:t>Fitting in is doing things to be liked. Being accepted means not having to fit in to be liked.</a:t>
            </a:r>
            <a:endParaRPr lang="en-AU" dirty="0"/>
          </a:p>
        </p:txBody>
      </p:sp>
      <p:sp>
        <p:nvSpPr>
          <p:cNvPr id="4" name="Slide Number Placeholder 3">
            <a:extLst>
              <a:ext uri="{FF2B5EF4-FFF2-40B4-BE49-F238E27FC236}">
                <a16:creationId xmlns:a16="http://schemas.microsoft.com/office/drawing/2014/main" id="{A9F58C1C-1568-BD9C-4259-1268FCC3148C}"/>
              </a:ext>
            </a:extLst>
          </p:cNvPr>
          <p:cNvSpPr>
            <a:spLocks noGrp="1"/>
          </p:cNvSpPr>
          <p:nvPr>
            <p:ph type="sldNum" sz="quarter" idx="5"/>
          </p:nvPr>
        </p:nvSpPr>
        <p:spPr/>
        <p:txBody>
          <a:bodyPr/>
          <a:lstStyle/>
          <a:p>
            <a:fld id="{0325DF29-87AA-4F1A-B4AF-08029AE1D04F}" type="slidenum">
              <a:rPr lang="en-AU" smtClean="0"/>
              <a:t>3</a:t>
            </a:fld>
            <a:endParaRPr lang="en-AU"/>
          </a:p>
        </p:txBody>
      </p:sp>
    </p:spTree>
    <p:extLst>
      <p:ext uri="{BB962C8B-B14F-4D97-AF65-F5344CB8AC3E}">
        <p14:creationId xmlns:p14="http://schemas.microsoft.com/office/powerpoint/2010/main" val="4250280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EC2D2-B97C-9663-CF3A-0AE9073334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A98D3E-6C50-995D-7A18-CA91777481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2AAF7-CD08-9DE0-84C0-F318DCC5543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via </a:t>
            </a:r>
            <a:r>
              <a:rPr lang="en-US" sz="1200" u="sng" kern="1200" dirty="0">
                <a:solidFill>
                  <a:schemeClr val="tx1"/>
                </a:solidFill>
                <a:effectLst/>
                <a:latin typeface="+mn-lt"/>
                <a:ea typeface="+mn-ea"/>
                <a:cs typeface="+mn-cs"/>
              </a:rPr>
              <a:t>http://www.moretothestory.net/lesson-2</a:t>
            </a:r>
            <a:r>
              <a:rPr lang="en-US" sz="1200" kern="1200" dirty="0">
                <a:solidFill>
                  <a:schemeClr val="tx1"/>
                </a:solidFill>
                <a:effectLst/>
                <a:latin typeface="+mn-lt"/>
                <a:ea typeface="+mn-ea"/>
                <a:cs typeface="+mn-cs"/>
              </a:rPr>
              <a:t>	</a:t>
            </a:r>
            <a:endParaRPr lang="en-AU" dirty="0"/>
          </a:p>
        </p:txBody>
      </p:sp>
      <p:sp>
        <p:nvSpPr>
          <p:cNvPr id="4" name="Slide Number Placeholder 3">
            <a:extLst>
              <a:ext uri="{FF2B5EF4-FFF2-40B4-BE49-F238E27FC236}">
                <a16:creationId xmlns:a16="http://schemas.microsoft.com/office/drawing/2014/main" id="{E3920738-2DA9-4BF0-9238-D2B4164D6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25DF29-87AA-4F1A-B4AF-08029AE1D04F}"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88488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F44D-1948-8416-6A2C-71ECE6D8F4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CD141895-9707-0153-3E01-AEC573F06F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2F66AC7F-3DBD-15BD-5685-389D170AB17C}"/>
              </a:ext>
            </a:extLst>
          </p:cNvPr>
          <p:cNvSpPr>
            <a:spLocks noGrp="1"/>
          </p:cNvSpPr>
          <p:nvPr>
            <p:ph type="dt" sz="half" idx="10"/>
          </p:nvPr>
        </p:nvSpPr>
        <p:spPr/>
        <p:txBody>
          <a:bodyPr/>
          <a:lstStyle/>
          <a:p>
            <a:fld id="{2CC363B8-138C-46D3-932F-D80B9F72A563}" type="datetimeFigureOut">
              <a:rPr lang="en-AU" smtClean="0"/>
              <a:t>1/02/2026</a:t>
            </a:fld>
            <a:endParaRPr lang="en-AU"/>
          </a:p>
        </p:txBody>
      </p:sp>
      <p:sp>
        <p:nvSpPr>
          <p:cNvPr id="5" name="Footer Placeholder 4">
            <a:extLst>
              <a:ext uri="{FF2B5EF4-FFF2-40B4-BE49-F238E27FC236}">
                <a16:creationId xmlns:a16="http://schemas.microsoft.com/office/drawing/2014/main" id="{514D8766-D80E-81A0-DEF8-7046C9AD511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4B030F7-C1C4-EAD5-658B-E5FDDC5E6136}"/>
              </a:ext>
            </a:extLst>
          </p:cNvPr>
          <p:cNvSpPr>
            <a:spLocks noGrp="1"/>
          </p:cNvSpPr>
          <p:nvPr>
            <p:ph type="sldNum" sz="quarter" idx="12"/>
          </p:nvPr>
        </p:nvSpPr>
        <p:spPr/>
        <p:txBody>
          <a:bodyPr/>
          <a:lstStyle/>
          <a:p>
            <a:fld id="{87D9DF23-A0E8-4345-9A84-74E31A57FC0C}" type="slidenum">
              <a:rPr lang="en-AU" smtClean="0"/>
              <a:t>‹#›</a:t>
            </a:fld>
            <a:endParaRPr lang="en-AU"/>
          </a:p>
        </p:txBody>
      </p:sp>
    </p:spTree>
    <p:extLst>
      <p:ext uri="{BB962C8B-B14F-4D97-AF65-F5344CB8AC3E}">
        <p14:creationId xmlns:p14="http://schemas.microsoft.com/office/powerpoint/2010/main" val="2550292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53982-A7EA-86A4-B8BB-99D64BC38A8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ECCF578-57F0-0BA4-FF9E-2B3FB31D5A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4E61100-9186-7304-401D-39878B1F54D8}"/>
              </a:ext>
            </a:extLst>
          </p:cNvPr>
          <p:cNvSpPr>
            <a:spLocks noGrp="1"/>
          </p:cNvSpPr>
          <p:nvPr>
            <p:ph type="dt" sz="half" idx="10"/>
          </p:nvPr>
        </p:nvSpPr>
        <p:spPr/>
        <p:txBody>
          <a:bodyPr/>
          <a:lstStyle/>
          <a:p>
            <a:fld id="{2CC363B8-138C-46D3-932F-D80B9F72A563}" type="datetimeFigureOut">
              <a:rPr lang="en-AU" smtClean="0"/>
              <a:t>1/02/2026</a:t>
            </a:fld>
            <a:endParaRPr lang="en-AU"/>
          </a:p>
        </p:txBody>
      </p:sp>
      <p:sp>
        <p:nvSpPr>
          <p:cNvPr id="5" name="Footer Placeholder 4">
            <a:extLst>
              <a:ext uri="{FF2B5EF4-FFF2-40B4-BE49-F238E27FC236}">
                <a16:creationId xmlns:a16="http://schemas.microsoft.com/office/drawing/2014/main" id="{209F2D64-BD52-BA16-B2A2-076AE81B69F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5428D44-B435-1960-8A88-EE3FB06B1D7B}"/>
              </a:ext>
            </a:extLst>
          </p:cNvPr>
          <p:cNvSpPr>
            <a:spLocks noGrp="1"/>
          </p:cNvSpPr>
          <p:nvPr>
            <p:ph type="sldNum" sz="quarter" idx="12"/>
          </p:nvPr>
        </p:nvSpPr>
        <p:spPr/>
        <p:txBody>
          <a:bodyPr/>
          <a:lstStyle/>
          <a:p>
            <a:fld id="{87D9DF23-A0E8-4345-9A84-74E31A57FC0C}" type="slidenum">
              <a:rPr lang="en-AU" smtClean="0"/>
              <a:t>‹#›</a:t>
            </a:fld>
            <a:endParaRPr lang="en-AU"/>
          </a:p>
        </p:txBody>
      </p:sp>
    </p:spTree>
    <p:extLst>
      <p:ext uri="{BB962C8B-B14F-4D97-AF65-F5344CB8AC3E}">
        <p14:creationId xmlns:p14="http://schemas.microsoft.com/office/powerpoint/2010/main" val="248222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40037-7A0B-9B31-BF05-15D1062488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4E1FEC26-B3DE-B8DF-5593-6F8C9F11CC4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B8FFFC-38EC-0AC9-98E2-4B4938F5C7C4}"/>
              </a:ext>
            </a:extLst>
          </p:cNvPr>
          <p:cNvSpPr>
            <a:spLocks noGrp="1"/>
          </p:cNvSpPr>
          <p:nvPr>
            <p:ph type="dt" sz="half" idx="10"/>
          </p:nvPr>
        </p:nvSpPr>
        <p:spPr/>
        <p:txBody>
          <a:bodyPr/>
          <a:lstStyle/>
          <a:p>
            <a:fld id="{2CC363B8-138C-46D3-932F-D80B9F72A563}" type="datetimeFigureOut">
              <a:rPr lang="en-AU" smtClean="0"/>
              <a:t>1/02/2026</a:t>
            </a:fld>
            <a:endParaRPr lang="en-AU"/>
          </a:p>
        </p:txBody>
      </p:sp>
      <p:sp>
        <p:nvSpPr>
          <p:cNvPr id="5" name="Footer Placeholder 4">
            <a:extLst>
              <a:ext uri="{FF2B5EF4-FFF2-40B4-BE49-F238E27FC236}">
                <a16:creationId xmlns:a16="http://schemas.microsoft.com/office/drawing/2014/main" id="{3AB50B45-C9F8-5CC2-9D5A-8A34C9BF41C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8C695FC-E9B2-9E24-D525-5FAF89430E4F}"/>
              </a:ext>
            </a:extLst>
          </p:cNvPr>
          <p:cNvSpPr>
            <a:spLocks noGrp="1"/>
          </p:cNvSpPr>
          <p:nvPr>
            <p:ph type="sldNum" sz="quarter" idx="12"/>
          </p:nvPr>
        </p:nvSpPr>
        <p:spPr/>
        <p:txBody>
          <a:bodyPr/>
          <a:lstStyle/>
          <a:p>
            <a:fld id="{87D9DF23-A0E8-4345-9A84-74E31A57FC0C}" type="slidenum">
              <a:rPr lang="en-AU" smtClean="0"/>
              <a:t>‹#›</a:t>
            </a:fld>
            <a:endParaRPr lang="en-AU"/>
          </a:p>
        </p:txBody>
      </p:sp>
    </p:spTree>
    <p:extLst>
      <p:ext uri="{BB962C8B-B14F-4D97-AF65-F5344CB8AC3E}">
        <p14:creationId xmlns:p14="http://schemas.microsoft.com/office/powerpoint/2010/main" val="3944634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92F89-9865-9573-1B3D-223AE9149135}"/>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80F5F17-462F-356C-E0B8-8AD9278594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AF9C1967-2D4A-B1D5-7D50-EF346749D3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5B6F4CCD-37F0-C9D1-94FB-F8C712BEC3D1}"/>
              </a:ext>
            </a:extLst>
          </p:cNvPr>
          <p:cNvSpPr>
            <a:spLocks noGrp="1"/>
          </p:cNvSpPr>
          <p:nvPr>
            <p:ph type="dt" sz="half" idx="10"/>
          </p:nvPr>
        </p:nvSpPr>
        <p:spPr/>
        <p:txBody>
          <a:bodyPr/>
          <a:lstStyle/>
          <a:p>
            <a:fld id="{2CC363B8-138C-46D3-932F-D80B9F72A563}" type="datetimeFigureOut">
              <a:rPr lang="en-AU" smtClean="0"/>
              <a:t>1/02/2026</a:t>
            </a:fld>
            <a:endParaRPr lang="en-AU"/>
          </a:p>
        </p:txBody>
      </p:sp>
      <p:sp>
        <p:nvSpPr>
          <p:cNvPr id="6" name="Footer Placeholder 5">
            <a:extLst>
              <a:ext uri="{FF2B5EF4-FFF2-40B4-BE49-F238E27FC236}">
                <a16:creationId xmlns:a16="http://schemas.microsoft.com/office/drawing/2014/main" id="{1AEAEF93-2F4F-2A2E-30D0-88DCD84B990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3DDCFCE-8BE9-8C73-C9EC-9EFB17A6C726}"/>
              </a:ext>
            </a:extLst>
          </p:cNvPr>
          <p:cNvSpPr>
            <a:spLocks noGrp="1"/>
          </p:cNvSpPr>
          <p:nvPr>
            <p:ph type="sldNum" sz="quarter" idx="12"/>
          </p:nvPr>
        </p:nvSpPr>
        <p:spPr/>
        <p:txBody>
          <a:bodyPr/>
          <a:lstStyle/>
          <a:p>
            <a:fld id="{87D9DF23-A0E8-4345-9A84-74E31A57FC0C}" type="slidenum">
              <a:rPr lang="en-AU" smtClean="0"/>
              <a:t>‹#›</a:t>
            </a:fld>
            <a:endParaRPr lang="en-AU"/>
          </a:p>
        </p:txBody>
      </p:sp>
    </p:spTree>
    <p:extLst>
      <p:ext uri="{BB962C8B-B14F-4D97-AF65-F5344CB8AC3E}">
        <p14:creationId xmlns:p14="http://schemas.microsoft.com/office/powerpoint/2010/main" val="3812504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1A48-5D69-82EF-159E-8BAE1EDDBDFF}"/>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19B5292F-DE88-B6D0-DC49-A5302623B7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06D9C9-BEE1-7515-7B14-4C9390614E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F2A981C-CD51-7B57-F51A-A512296AD5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C8C0E1-E7F9-94B6-16DB-E9770BE7F8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8648BAEA-DCF1-574D-44A6-4CF5FF4564DD}"/>
              </a:ext>
            </a:extLst>
          </p:cNvPr>
          <p:cNvSpPr>
            <a:spLocks noGrp="1"/>
          </p:cNvSpPr>
          <p:nvPr>
            <p:ph type="dt" sz="half" idx="10"/>
          </p:nvPr>
        </p:nvSpPr>
        <p:spPr/>
        <p:txBody>
          <a:bodyPr/>
          <a:lstStyle/>
          <a:p>
            <a:fld id="{2CC363B8-138C-46D3-932F-D80B9F72A563}" type="datetimeFigureOut">
              <a:rPr lang="en-AU" smtClean="0"/>
              <a:t>1/02/2026</a:t>
            </a:fld>
            <a:endParaRPr lang="en-AU"/>
          </a:p>
        </p:txBody>
      </p:sp>
      <p:sp>
        <p:nvSpPr>
          <p:cNvPr id="8" name="Footer Placeholder 7">
            <a:extLst>
              <a:ext uri="{FF2B5EF4-FFF2-40B4-BE49-F238E27FC236}">
                <a16:creationId xmlns:a16="http://schemas.microsoft.com/office/drawing/2014/main" id="{8263FF92-13B1-2A12-D7DA-A078AEBC4C77}"/>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53FC147E-CA62-E798-98EE-C3877FD55BBB}"/>
              </a:ext>
            </a:extLst>
          </p:cNvPr>
          <p:cNvSpPr>
            <a:spLocks noGrp="1"/>
          </p:cNvSpPr>
          <p:nvPr>
            <p:ph type="sldNum" sz="quarter" idx="12"/>
          </p:nvPr>
        </p:nvSpPr>
        <p:spPr/>
        <p:txBody>
          <a:bodyPr/>
          <a:lstStyle/>
          <a:p>
            <a:fld id="{87D9DF23-A0E8-4345-9A84-74E31A57FC0C}" type="slidenum">
              <a:rPr lang="en-AU" smtClean="0"/>
              <a:t>‹#›</a:t>
            </a:fld>
            <a:endParaRPr lang="en-AU"/>
          </a:p>
        </p:txBody>
      </p:sp>
    </p:spTree>
    <p:extLst>
      <p:ext uri="{BB962C8B-B14F-4D97-AF65-F5344CB8AC3E}">
        <p14:creationId xmlns:p14="http://schemas.microsoft.com/office/powerpoint/2010/main" val="370845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54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84427-CCE1-2B81-3EFC-83575E721476}"/>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en-AU" dirty="0"/>
          </a:p>
        </p:txBody>
      </p:sp>
      <p:sp>
        <p:nvSpPr>
          <p:cNvPr id="3" name="Date Placeholder 2">
            <a:extLst>
              <a:ext uri="{FF2B5EF4-FFF2-40B4-BE49-F238E27FC236}">
                <a16:creationId xmlns:a16="http://schemas.microsoft.com/office/drawing/2014/main" id="{28B62EA2-D391-B940-6E08-E124AD7DBF0A}"/>
              </a:ext>
            </a:extLst>
          </p:cNvPr>
          <p:cNvSpPr>
            <a:spLocks noGrp="1"/>
          </p:cNvSpPr>
          <p:nvPr>
            <p:ph type="dt" sz="half" idx="10"/>
          </p:nvPr>
        </p:nvSpPr>
        <p:spPr/>
        <p:txBody>
          <a:bodyPr/>
          <a:lstStyle>
            <a:lvl1pPr algn="ctr">
              <a:defRPr>
                <a:solidFill>
                  <a:schemeClr val="bg1"/>
                </a:solidFill>
              </a:defRPr>
            </a:lvl1pPr>
          </a:lstStyle>
          <a:p>
            <a:fld id="{2CC363B8-138C-46D3-932F-D80B9F72A563}" type="datetimeFigureOut">
              <a:rPr lang="en-AU" smtClean="0"/>
              <a:pPr/>
              <a:t>1/02/2026</a:t>
            </a:fld>
            <a:endParaRPr lang="en-AU" dirty="0">
              <a:solidFill>
                <a:schemeClr val="bg1"/>
              </a:solidFill>
            </a:endParaRPr>
          </a:p>
        </p:txBody>
      </p:sp>
      <p:sp>
        <p:nvSpPr>
          <p:cNvPr id="4" name="Footer Placeholder 3">
            <a:extLst>
              <a:ext uri="{FF2B5EF4-FFF2-40B4-BE49-F238E27FC236}">
                <a16:creationId xmlns:a16="http://schemas.microsoft.com/office/drawing/2014/main" id="{B3F3404D-DA96-80DB-9B10-6AC13F472984}"/>
              </a:ext>
            </a:extLst>
          </p:cNvPr>
          <p:cNvSpPr>
            <a:spLocks noGrp="1"/>
          </p:cNvSpPr>
          <p:nvPr>
            <p:ph type="ftr" sz="quarter" idx="11"/>
          </p:nvPr>
        </p:nvSpPr>
        <p:spPr/>
        <p:txBody>
          <a:bodyPr/>
          <a:lstStyle>
            <a:lvl1pPr>
              <a:defRPr>
                <a:solidFill>
                  <a:schemeClr val="bg1"/>
                </a:solidFill>
              </a:defRPr>
            </a:lvl1pPr>
          </a:lstStyle>
          <a:p>
            <a:endParaRPr lang="en-AU" dirty="0"/>
          </a:p>
        </p:txBody>
      </p:sp>
      <p:sp>
        <p:nvSpPr>
          <p:cNvPr id="5" name="Slide Number Placeholder 4">
            <a:extLst>
              <a:ext uri="{FF2B5EF4-FFF2-40B4-BE49-F238E27FC236}">
                <a16:creationId xmlns:a16="http://schemas.microsoft.com/office/drawing/2014/main" id="{267C8AD1-FF81-8904-9B99-A913ED78D6F7}"/>
              </a:ext>
            </a:extLst>
          </p:cNvPr>
          <p:cNvSpPr>
            <a:spLocks noGrp="1"/>
          </p:cNvSpPr>
          <p:nvPr>
            <p:ph type="sldNum" sz="quarter" idx="12"/>
          </p:nvPr>
        </p:nvSpPr>
        <p:spPr/>
        <p:txBody>
          <a:bodyPr/>
          <a:lstStyle>
            <a:lvl1pPr algn="ctr">
              <a:defRPr>
                <a:solidFill>
                  <a:schemeClr val="bg1"/>
                </a:solidFill>
              </a:defRPr>
            </a:lvl1pPr>
          </a:lstStyle>
          <a:p>
            <a:fld id="{87D9DF23-A0E8-4345-9A84-74E31A57FC0C}" type="slidenum">
              <a:rPr lang="en-AU" smtClean="0"/>
              <a:pPr/>
              <a:t>‹#›</a:t>
            </a:fld>
            <a:endParaRPr lang="en-AU" dirty="0">
              <a:solidFill>
                <a:schemeClr val="bg1"/>
              </a:solidFill>
            </a:endParaRPr>
          </a:p>
        </p:txBody>
      </p:sp>
    </p:spTree>
    <p:extLst>
      <p:ext uri="{BB962C8B-B14F-4D97-AF65-F5344CB8AC3E}">
        <p14:creationId xmlns:p14="http://schemas.microsoft.com/office/powerpoint/2010/main" val="40648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955662-583E-E987-D1C9-394167609D91}"/>
              </a:ext>
            </a:extLst>
          </p:cNvPr>
          <p:cNvSpPr>
            <a:spLocks noGrp="1"/>
          </p:cNvSpPr>
          <p:nvPr>
            <p:ph type="dt" sz="half" idx="10"/>
          </p:nvPr>
        </p:nvSpPr>
        <p:spPr/>
        <p:txBody>
          <a:bodyPr/>
          <a:lstStyle/>
          <a:p>
            <a:fld id="{2CC363B8-138C-46D3-932F-D80B9F72A563}" type="datetimeFigureOut">
              <a:rPr lang="en-AU" smtClean="0"/>
              <a:t>1/02/2026</a:t>
            </a:fld>
            <a:endParaRPr lang="en-AU"/>
          </a:p>
        </p:txBody>
      </p:sp>
      <p:sp>
        <p:nvSpPr>
          <p:cNvPr id="3" name="Footer Placeholder 2">
            <a:extLst>
              <a:ext uri="{FF2B5EF4-FFF2-40B4-BE49-F238E27FC236}">
                <a16:creationId xmlns:a16="http://schemas.microsoft.com/office/drawing/2014/main" id="{732FEFB8-71F5-BFF3-D677-7C634C7D6F99}"/>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9A25DF35-A95B-FAEE-F51F-4C29C71C7132}"/>
              </a:ext>
            </a:extLst>
          </p:cNvPr>
          <p:cNvSpPr>
            <a:spLocks noGrp="1"/>
          </p:cNvSpPr>
          <p:nvPr>
            <p:ph type="sldNum" sz="quarter" idx="12"/>
          </p:nvPr>
        </p:nvSpPr>
        <p:spPr/>
        <p:txBody>
          <a:bodyPr/>
          <a:lstStyle/>
          <a:p>
            <a:fld id="{87D9DF23-A0E8-4345-9A84-74E31A57FC0C}" type="slidenum">
              <a:rPr lang="en-AU" smtClean="0"/>
              <a:t>‹#›</a:t>
            </a:fld>
            <a:endParaRPr lang="en-AU"/>
          </a:p>
        </p:txBody>
      </p:sp>
    </p:spTree>
    <p:extLst>
      <p:ext uri="{BB962C8B-B14F-4D97-AF65-F5344CB8AC3E}">
        <p14:creationId xmlns:p14="http://schemas.microsoft.com/office/powerpoint/2010/main" val="323924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F4C59-9020-9903-E790-423B6CD611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9F135355-20AE-4826-EE4C-697068A709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429C7737-A185-F899-E47A-C01A6BF7F8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0788EB-E7C0-7730-5C56-A013D5FA8810}"/>
              </a:ext>
            </a:extLst>
          </p:cNvPr>
          <p:cNvSpPr>
            <a:spLocks noGrp="1"/>
          </p:cNvSpPr>
          <p:nvPr>
            <p:ph type="dt" sz="half" idx="10"/>
          </p:nvPr>
        </p:nvSpPr>
        <p:spPr/>
        <p:txBody>
          <a:bodyPr/>
          <a:lstStyle/>
          <a:p>
            <a:fld id="{2CC363B8-138C-46D3-932F-D80B9F72A563}" type="datetimeFigureOut">
              <a:rPr lang="en-AU" smtClean="0"/>
              <a:t>1/02/2026</a:t>
            </a:fld>
            <a:endParaRPr lang="en-AU"/>
          </a:p>
        </p:txBody>
      </p:sp>
      <p:sp>
        <p:nvSpPr>
          <p:cNvPr id="6" name="Footer Placeholder 5">
            <a:extLst>
              <a:ext uri="{FF2B5EF4-FFF2-40B4-BE49-F238E27FC236}">
                <a16:creationId xmlns:a16="http://schemas.microsoft.com/office/drawing/2014/main" id="{27933FC4-F92B-616D-1E1C-0F44363BC54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CEA15E0-4AD2-3E11-0318-CE1B848C5F5E}"/>
              </a:ext>
            </a:extLst>
          </p:cNvPr>
          <p:cNvSpPr>
            <a:spLocks noGrp="1"/>
          </p:cNvSpPr>
          <p:nvPr>
            <p:ph type="sldNum" sz="quarter" idx="12"/>
          </p:nvPr>
        </p:nvSpPr>
        <p:spPr/>
        <p:txBody>
          <a:bodyPr/>
          <a:lstStyle/>
          <a:p>
            <a:fld id="{87D9DF23-A0E8-4345-9A84-74E31A57FC0C}" type="slidenum">
              <a:rPr lang="en-AU" smtClean="0"/>
              <a:t>‹#›</a:t>
            </a:fld>
            <a:endParaRPr lang="en-AU"/>
          </a:p>
        </p:txBody>
      </p:sp>
    </p:spTree>
    <p:extLst>
      <p:ext uri="{BB962C8B-B14F-4D97-AF65-F5344CB8AC3E}">
        <p14:creationId xmlns:p14="http://schemas.microsoft.com/office/powerpoint/2010/main" val="2551704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AA148-AB9A-CD67-493D-D77ACD0086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1D3534F7-FE13-5DB8-52CE-C2F22700F7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CF222365-A02A-ECF7-CA31-68F2EDDAEF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055DC3-671E-1FD2-344F-CA97549C0CAF}"/>
              </a:ext>
            </a:extLst>
          </p:cNvPr>
          <p:cNvSpPr>
            <a:spLocks noGrp="1"/>
          </p:cNvSpPr>
          <p:nvPr>
            <p:ph type="dt" sz="half" idx="10"/>
          </p:nvPr>
        </p:nvSpPr>
        <p:spPr/>
        <p:txBody>
          <a:bodyPr/>
          <a:lstStyle/>
          <a:p>
            <a:fld id="{2CC363B8-138C-46D3-932F-D80B9F72A563}" type="datetimeFigureOut">
              <a:rPr lang="en-AU" smtClean="0"/>
              <a:t>1/02/2026</a:t>
            </a:fld>
            <a:endParaRPr lang="en-AU"/>
          </a:p>
        </p:txBody>
      </p:sp>
      <p:sp>
        <p:nvSpPr>
          <p:cNvPr id="6" name="Footer Placeholder 5">
            <a:extLst>
              <a:ext uri="{FF2B5EF4-FFF2-40B4-BE49-F238E27FC236}">
                <a16:creationId xmlns:a16="http://schemas.microsoft.com/office/drawing/2014/main" id="{D0B0422D-06BB-781E-BC1F-1C61994AB5A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625AE29-1EAE-5D2F-61E6-A3B1B84F80AE}"/>
              </a:ext>
            </a:extLst>
          </p:cNvPr>
          <p:cNvSpPr>
            <a:spLocks noGrp="1"/>
          </p:cNvSpPr>
          <p:nvPr>
            <p:ph type="sldNum" sz="quarter" idx="12"/>
          </p:nvPr>
        </p:nvSpPr>
        <p:spPr/>
        <p:txBody>
          <a:bodyPr/>
          <a:lstStyle/>
          <a:p>
            <a:fld id="{87D9DF23-A0E8-4345-9A84-74E31A57FC0C}" type="slidenum">
              <a:rPr lang="en-AU" smtClean="0"/>
              <a:t>‹#›</a:t>
            </a:fld>
            <a:endParaRPr lang="en-AU"/>
          </a:p>
        </p:txBody>
      </p:sp>
    </p:spTree>
    <p:extLst>
      <p:ext uri="{BB962C8B-B14F-4D97-AF65-F5344CB8AC3E}">
        <p14:creationId xmlns:p14="http://schemas.microsoft.com/office/powerpoint/2010/main" val="1026229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09364-D3FC-5801-65A3-8623BD44C412}"/>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600383ED-27EF-15D7-FEA8-3344E71FB2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CC7E36F-E047-7AA5-F0F8-6008D911CEBE}"/>
              </a:ext>
            </a:extLst>
          </p:cNvPr>
          <p:cNvSpPr>
            <a:spLocks noGrp="1"/>
          </p:cNvSpPr>
          <p:nvPr>
            <p:ph type="dt" sz="half" idx="10"/>
          </p:nvPr>
        </p:nvSpPr>
        <p:spPr/>
        <p:txBody>
          <a:bodyPr/>
          <a:lstStyle/>
          <a:p>
            <a:fld id="{2CC363B8-138C-46D3-932F-D80B9F72A563}" type="datetimeFigureOut">
              <a:rPr lang="en-AU" smtClean="0"/>
              <a:t>1/02/2026</a:t>
            </a:fld>
            <a:endParaRPr lang="en-AU"/>
          </a:p>
        </p:txBody>
      </p:sp>
      <p:sp>
        <p:nvSpPr>
          <p:cNvPr id="5" name="Footer Placeholder 4">
            <a:extLst>
              <a:ext uri="{FF2B5EF4-FFF2-40B4-BE49-F238E27FC236}">
                <a16:creationId xmlns:a16="http://schemas.microsoft.com/office/drawing/2014/main" id="{B992BA06-9C3D-91FE-8853-E75F6748ABF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0255E24-BC22-F6B6-0BCC-790B088FF445}"/>
              </a:ext>
            </a:extLst>
          </p:cNvPr>
          <p:cNvSpPr>
            <a:spLocks noGrp="1"/>
          </p:cNvSpPr>
          <p:nvPr>
            <p:ph type="sldNum" sz="quarter" idx="12"/>
          </p:nvPr>
        </p:nvSpPr>
        <p:spPr/>
        <p:txBody>
          <a:bodyPr/>
          <a:lstStyle/>
          <a:p>
            <a:fld id="{87D9DF23-A0E8-4345-9A84-74E31A57FC0C}" type="slidenum">
              <a:rPr lang="en-AU" smtClean="0"/>
              <a:t>‹#›</a:t>
            </a:fld>
            <a:endParaRPr lang="en-AU"/>
          </a:p>
        </p:txBody>
      </p:sp>
    </p:spTree>
    <p:extLst>
      <p:ext uri="{BB962C8B-B14F-4D97-AF65-F5344CB8AC3E}">
        <p14:creationId xmlns:p14="http://schemas.microsoft.com/office/powerpoint/2010/main" val="613552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A7853A-179E-D12F-220B-985AC9B620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E10C812-0174-8543-F46B-98CE1E71B6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2BD456E-A769-44F2-6D9A-45550098FD13}"/>
              </a:ext>
            </a:extLst>
          </p:cNvPr>
          <p:cNvSpPr>
            <a:spLocks noGrp="1"/>
          </p:cNvSpPr>
          <p:nvPr>
            <p:ph type="dt" sz="half" idx="10"/>
          </p:nvPr>
        </p:nvSpPr>
        <p:spPr/>
        <p:txBody>
          <a:bodyPr/>
          <a:lstStyle/>
          <a:p>
            <a:fld id="{2CC363B8-138C-46D3-932F-D80B9F72A563}" type="datetimeFigureOut">
              <a:rPr lang="en-AU" smtClean="0"/>
              <a:t>1/02/2026</a:t>
            </a:fld>
            <a:endParaRPr lang="en-AU"/>
          </a:p>
        </p:txBody>
      </p:sp>
      <p:sp>
        <p:nvSpPr>
          <p:cNvPr id="5" name="Footer Placeholder 4">
            <a:extLst>
              <a:ext uri="{FF2B5EF4-FFF2-40B4-BE49-F238E27FC236}">
                <a16:creationId xmlns:a16="http://schemas.microsoft.com/office/drawing/2014/main" id="{B0601505-DD57-8B67-AF59-E400E839FCC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1934E2F-BAD9-6C52-2D76-C64374483555}"/>
              </a:ext>
            </a:extLst>
          </p:cNvPr>
          <p:cNvSpPr>
            <a:spLocks noGrp="1"/>
          </p:cNvSpPr>
          <p:nvPr>
            <p:ph type="sldNum" sz="quarter" idx="12"/>
          </p:nvPr>
        </p:nvSpPr>
        <p:spPr/>
        <p:txBody>
          <a:bodyPr/>
          <a:lstStyle/>
          <a:p>
            <a:fld id="{87D9DF23-A0E8-4345-9A84-74E31A57FC0C}" type="slidenum">
              <a:rPr lang="en-AU" smtClean="0"/>
              <a:t>‹#›</a:t>
            </a:fld>
            <a:endParaRPr lang="en-AU"/>
          </a:p>
        </p:txBody>
      </p:sp>
    </p:spTree>
    <p:extLst>
      <p:ext uri="{BB962C8B-B14F-4D97-AF65-F5344CB8AC3E}">
        <p14:creationId xmlns:p14="http://schemas.microsoft.com/office/powerpoint/2010/main" val="3586730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5405C"/>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30538D-2766-AAA5-DA11-4C372E5E99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323DBF17-75FD-BAA7-B277-283D85F3DE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8ABEFDE1-B8DF-505A-3B76-3EB434CB4B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pPr algn="ctr"/>
            <a:fld id="{2CC363B8-138C-46D3-932F-D80B9F72A563}" type="datetimeFigureOut">
              <a:rPr lang="en-AU" smtClean="0"/>
              <a:pPr algn="ctr"/>
              <a:t>1/02/2026</a:t>
            </a:fld>
            <a:endParaRPr lang="en-AU" dirty="0"/>
          </a:p>
        </p:txBody>
      </p:sp>
      <p:sp>
        <p:nvSpPr>
          <p:cNvPr id="5" name="Footer Placeholder 4">
            <a:extLst>
              <a:ext uri="{FF2B5EF4-FFF2-40B4-BE49-F238E27FC236}">
                <a16:creationId xmlns:a16="http://schemas.microsoft.com/office/drawing/2014/main" id="{18CACB8E-C1AF-D72A-6E5B-5749B198DD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AU" dirty="0">
              <a:solidFill>
                <a:schemeClr val="bg1"/>
              </a:solidFill>
            </a:endParaRPr>
          </a:p>
        </p:txBody>
      </p:sp>
      <p:sp>
        <p:nvSpPr>
          <p:cNvPr id="6" name="Slide Number Placeholder 5">
            <a:extLst>
              <a:ext uri="{FF2B5EF4-FFF2-40B4-BE49-F238E27FC236}">
                <a16:creationId xmlns:a16="http://schemas.microsoft.com/office/drawing/2014/main" id="{DEC519E1-52C0-59AC-8C0E-676208075E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ctr">
              <a:defRPr sz="1200">
                <a:solidFill>
                  <a:schemeClr val="bg1"/>
                </a:solidFill>
              </a:defRPr>
            </a:lvl1pPr>
          </a:lstStyle>
          <a:p>
            <a:fld id="{87D9DF23-A0E8-4345-9A84-74E31A57FC0C}" type="slidenum">
              <a:rPr lang="en-AU" smtClean="0"/>
              <a:pPr/>
              <a:t>‹#›</a:t>
            </a:fld>
            <a:endParaRPr lang="en-AU" dirty="0"/>
          </a:p>
        </p:txBody>
      </p:sp>
      <p:pic>
        <p:nvPicPr>
          <p:cNvPr id="7" name="Picture 6">
            <a:extLst>
              <a:ext uri="{FF2B5EF4-FFF2-40B4-BE49-F238E27FC236}">
                <a16:creationId xmlns:a16="http://schemas.microsoft.com/office/drawing/2014/main" id="{FF185CCF-90EF-1836-DAE7-94404FA5AD7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285994" y="5963478"/>
            <a:ext cx="718400" cy="757997"/>
          </a:xfrm>
          <a:prstGeom prst="rect">
            <a:avLst/>
          </a:prstGeom>
        </p:spPr>
      </p:pic>
    </p:spTree>
    <p:extLst>
      <p:ext uri="{BB962C8B-B14F-4D97-AF65-F5344CB8AC3E}">
        <p14:creationId xmlns:p14="http://schemas.microsoft.com/office/powerpoint/2010/main" val="1755533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moretothestory.net/lesson-2"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biblegateway.com/passage/?search=JOhn%204%3A1-30&amp;version=NIV#fen-NIV-26166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2AFF3-4BE7-72CA-082A-3B9E1CCD329B}"/>
              </a:ext>
            </a:extLst>
          </p:cNvPr>
          <p:cNvSpPr>
            <a:spLocks noGrp="1"/>
          </p:cNvSpPr>
          <p:nvPr>
            <p:ph type="ctrTitle"/>
          </p:nvPr>
        </p:nvSpPr>
        <p:spPr>
          <a:xfrm>
            <a:off x="1524000" y="1122363"/>
            <a:ext cx="9144000" cy="2387600"/>
          </a:xfrm>
        </p:spPr>
        <p:txBody>
          <a:bodyPr/>
          <a:lstStyle/>
          <a:p>
            <a:r>
              <a:rPr lang="en-AU" dirty="0"/>
              <a:t>More to the Story</a:t>
            </a:r>
          </a:p>
        </p:txBody>
      </p:sp>
      <p:sp>
        <p:nvSpPr>
          <p:cNvPr id="3" name="Subtitle 2">
            <a:extLst>
              <a:ext uri="{FF2B5EF4-FFF2-40B4-BE49-F238E27FC236}">
                <a16:creationId xmlns:a16="http://schemas.microsoft.com/office/drawing/2014/main" id="{5C25F3F6-1A5E-5EBE-C05D-663AF1CFEC32}"/>
              </a:ext>
            </a:extLst>
          </p:cNvPr>
          <p:cNvSpPr>
            <a:spLocks noGrp="1"/>
          </p:cNvSpPr>
          <p:nvPr>
            <p:ph type="subTitle" idx="1"/>
          </p:nvPr>
        </p:nvSpPr>
        <p:spPr>
          <a:xfrm>
            <a:off x="1524000" y="3602038"/>
            <a:ext cx="9144000" cy="1655762"/>
          </a:xfrm>
        </p:spPr>
        <p:txBody>
          <a:bodyPr>
            <a:normAutofit/>
          </a:bodyPr>
          <a:lstStyle/>
          <a:p>
            <a:r>
              <a:rPr lang="en-AU" sz="3600" dirty="0"/>
              <a:t>Lesson 2</a:t>
            </a:r>
          </a:p>
        </p:txBody>
      </p:sp>
    </p:spTree>
    <p:extLst>
      <p:ext uri="{BB962C8B-B14F-4D97-AF65-F5344CB8AC3E}">
        <p14:creationId xmlns:p14="http://schemas.microsoft.com/office/powerpoint/2010/main" val="4113666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D96DD-1FCA-EAF2-803F-B0F2473624B4}"/>
              </a:ext>
            </a:extLst>
          </p:cNvPr>
          <p:cNvSpPr>
            <a:spLocks noGrp="1"/>
          </p:cNvSpPr>
          <p:nvPr>
            <p:ph type="title"/>
          </p:nvPr>
        </p:nvSpPr>
        <p:spPr/>
        <p:txBody>
          <a:bodyPr/>
          <a:lstStyle/>
          <a:p>
            <a:r>
              <a:rPr lang="en-AU" dirty="0"/>
              <a:t>What’s your opinion?</a:t>
            </a:r>
          </a:p>
        </p:txBody>
      </p:sp>
      <p:sp>
        <p:nvSpPr>
          <p:cNvPr id="3" name="Content Placeholder 2">
            <a:extLst>
              <a:ext uri="{FF2B5EF4-FFF2-40B4-BE49-F238E27FC236}">
                <a16:creationId xmlns:a16="http://schemas.microsoft.com/office/drawing/2014/main" id="{7472FCB2-B04D-7201-7514-99A20AC216BF}"/>
              </a:ext>
            </a:extLst>
          </p:cNvPr>
          <p:cNvSpPr>
            <a:spLocks noGrp="1"/>
          </p:cNvSpPr>
          <p:nvPr>
            <p:ph idx="1"/>
          </p:nvPr>
        </p:nvSpPr>
        <p:spPr/>
        <p:txBody>
          <a:bodyPr>
            <a:normAutofit fontScale="92500"/>
          </a:bodyPr>
          <a:lstStyle/>
          <a:p>
            <a:pPr marL="514350" indent="-514350">
              <a:lnSpc>
                <a:spcPct val="200000"/>
              </a:lnSpc>
              <a:buFont typeface="+mj-lt"/>
              <a:buAutoNum type="arabicPeriod"/>
            </a:pPr>
            <a:r>
              <a:rPr lang="en-AU" dirty="0"/>
              <a:t>Should students </a:t>
            </a:r>
            <a:r>
              <a:rPr lang="en-AU" b="1" dirty="0"/>
              <a:t>have to wear uniform </a:t>
            </a:r>
            <a:r>
              <a:rPr lang="en-AU" dirty="0"/>
              <a:t>at school? Why or not?</a:t>
            </a:r>
          </a:p>
          <a:p>
            <a:pPr marL="514350" indent="-514350">
              <a:lnSpc>
                <a:spcPct val="200000"/>
              </a:lnSpc>
              <a:buFont typeface="+mj-lt"/>
              <a:buAutoNum type="arabicPeriod"/>
            </a:pPr>
            <a:r>
              <a:rPr lang="en-AU" dirty="0"/>
              <a:t>What would be the </a:t>
            </a:r>
            <a:r>
              <a:rPr lang="en-AU" b="1" dirty="0"/>
              <a:t>worst/best thing </a:t>
            </a:r>
            <a:r>
              <a:rPr lang="en-AU" dirty="0"/>
              <a:t>about changing the uniform policy?</a:t>
            </a:r>
          </a:p>
          <a:p>
            <a:pPr marL="514350" indent="-514350">
              <a:lnSpc>
                <a:spcPct val="200000"/>
              </a:lnSpc>
              <a:buFont typeface="+mj-lt"/>
              <a:buAutoNum type="arabicPeriod"/>
            </a:pPr>
            <a:r>
              <a:rPr lang="en-US" dirty="0"/>
              <a:t>Do you think students would rather wear clothes to school that they’d </a:t>
            </a:r>
            <a:r>
              <a:rPr lang="en-US" b="1" dirty="0"/>
              <a:t>feel comfortable </a:t>
            </a:r>
            <a:r>
              <a:rPr lang="en-US" dirty="0"/>
              <a:t>in or that would help them </a:t>
            </a:r>
            <a:r>
              <a:rPr lang="en-US" b="1" dirty="0"/>
              <a:t>fit in with others?</a:t>
            </a:r>
            <a:endParaRPr lang="en-AU" b="1" dirty="0"/>
          </a:p>
          <a:p>
            <a:endParaRPr lang="en-AU" dirty="0"/>
          </a:p>
        </p:txBody>
      </p:sp>
    </p:spTree>
    <p:extLst>
      <p:ext uri="{BB962C8B-B14F-4D97-AF65-F5344CB8AC3E}">
        <p14:creationId xmlns:p14="http://schemas.microsoft.com/office/powerpoint/2010/main" val="2332459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15F16-2CC4-D178-F6E6-32F6DDB9DE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7AC9C2-AFAD-62BE-9896-A0493457B09C}"/>
              </a:ext>
            </a:extLst>
          </p:cNvPr>
          <p:cNvSpPr>
            <a:spLocks noGrp="1"/>
          </p:cNvSpPr>
          <p:nvPr>
            <p:ph type="title"/>
          </p:nvPr>
        </p:nvSpPr>
        <p:spPr/>
        <p:txBody>
          <a:bodyPr/>
          <a:lstStyle/>
          <a:p>
            <a:r>
              <a:rPr lang="en-AU" dirty="0"/>
              <a:t>More of your opinion</a:t>
            </a:r>
          </a:p>
        </p:txBody>
      </p:sp>
      <p:sp>
        <p:nvSpPr>
          <p:cNvPr id="3" name="Content Placeholder 2">
            <a:extLst>
              <a:ext uri="{FF2B5EF4-FFF2-40B4-BE49-F238E27FC236}">
                <a16:creationId xmlns:a16="http://schemas.microsoft.com/office/drawing/2014/main" id="{FE36C70F-55A9-04EA-E902-D9CD8E42C0F6}"/>
              </a:ext>
            </a:extLst>
          </p:cNvPr>
          <p:cNvSpPr>
            <a:spLocks noGrp="1"/>
          </p:cNvSpPr>
          <p:nvPr>
            <p:ph idx="1"/>
          </p:nvPr>
        </p:nvSpPr>
        <p:spPr/>
        <p:txBody>
          <a:bodyPr/>
          <a:lstStyle/>
          <a:p>
            <a:pPr marL="0" indent="0">
              <a:buNone/>
            </a:pPr>
            <a:r>
              <a:rPr lang="en-US" dirty="0"/>
              <a:t>4. What do you think there is a </a:t>
            </a:r>
            <a:r>
              <a:rPr lang="en-US" b="1" dirty="0"/>
              <a:t>difference</a:t>
            </a:r>
            <a:r>
              <a:rPr lang="en-US" dirty="0"/>
              <a:t> between </a:t>
            </a:r>
            <a:r>
              <a:rPr lang="en-US" i="1" dirty="0"/>
              <a:t>fitting in and being accepted?</a:t>
            </a:r>
            <a:endParaRPr lang="en-AU" i="1" dirty="0"/>
          </a:p>
        </p:txBody>
      </p:sp>
    </p:spTree>
    <p:extLst>
      <p:ext uri="{BB962C8B-B14F-4D97-AF65-F5344CB8AC3E}">
        <p14:creationId xmlns:p14="http://schemas.microsoft.com/office/powerpoint/2010/main" val="4262859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39F03-A6A5-A65B-FE12-6A47486C41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2D1E57-71F0-C680-41DB-EFB750E32D1B}"/>
              </a:ext>
            </a:extLst>
          </p:cNvPr>
          <p:cNvSpPr>
            <a:spLocks noGrp="1"/>
          </p:cNvSpPr>
          <p:nvPr>
            <p:ph type="title"/>
          </p:nvPr>
        </p:nvSpPr>
        <p:spPr>
          <a:xfrm>
            <a:off x="1529443" y="5975236"/>
            <a:ext cx="9133114" cy="662782"/>
          </a:xfrm>
        </p:spPr>
        <p:txBody>
          <a:bodyPr>
            <a:normAutofit fontScale="90000"/>
          </a:bodyPr>
          <a:lstStyle/>
          <a:p>
            <a:pPr algn="ctr"/>
            <a:r>
              <a:rPr lang="en-AU" dirty="0"/>
              <a:t>Click </a:t>
            </a:r>
            <a:r>
              <a:rPr lang="en-AU" dirty="0">
                <a:hlinkClick r:id="rId3"/>
              </a:rPr>
              <a:t>here</a:t>
            </a:r>
            <a:r>
              <a:rPr lang="en-AU" dirty="0"/>
              <a:t> to watch video</a:t>
            </a:r>
          </a:p>
        </p:txBody>
      </p:sp>
      <p:pic>
        <p:nvPicPr>
          <p:cNvPr id="5" name="Picture 4">
            <a:hlinkClick r:id="rId3"/>
            <a:extLst>
              <a:ext uri="{FF2B5EF4-FFF2-40B4-BE49-F238E27FC236}">
                <a16:creationId xmlns:a16="http://schemas.microsoft.com/office/drawing/2014/main" id="{2262BF18-6F75-CDC4-886B-485BD2D597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843" y="661873"/>
            <a:ext cx="10320315" cy="5168220"/>
          </a:xfrm>
          <a:prstGeom prst="rect">
            <a:avLst/>
          </a:prstGeom>
        </p:spPr>
      </p:pic>
    </p:spTree>
    <p:extLst>
      <p:ext uri="{BB962C8B-B14F-4D97-AF65-F5344CB8AC3E}">
        <p14:creationId xmlns:p14="http://schemas.microsoft.com/office/powerpoint/2010/main" val="4288909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A4881-D1B2-3521-9BE0-1400F8640029}"/>
              </a:ext>
            </a:extLst>
          </p:cNvPr>
          <p:cNvSpPr>
            <a:spLocks noGrp="1"/>
          </p:cNvSpPr>
          <p:nvPr>
            <p:ph type="title"/>
          </p:nvPr>
        </p:nvSpPr>
        <p:spPr/>
        <p:txBody>
          <a:bodyPr/>
          <a:lstStyle/>
          <a:p>
            <a:r>
              <a:rPr lang="en-AU" dirty="0"/>
              <a:t>‘How do I find acceptance?’ Video Reflection:</a:t>
            </a:r>
          </a:p>
        </p:txBody>
      </p:sp>
      <p:sp>
        <p:nvSpPr>
          <p:cNvPr id="3" name="Content Placeholder 2">
            <a:extLst>
              <a:ext uri="{FF2B5EF4-FFF2-40B4-BE49-F238E27FC236}">
                <a16:creationId xmlns:a16="http://schemas.microsoft.com/office/drawing/2014/main" id="{4BCAC4EB-2396-F6DD-A98A-ABCC5429DF9B}"/>
              </a:ext>
            </a:extLst>
          </p:cNvPr>
          <p:cNvSpPr>
            <a:spLocks noGrp="1"/>
          </p:cNvSpPr>
          <p:nvPr>
            <p:ph idx="1"/>
          </p:nvPr>
        </p:nvSpPr>
        <p:spPr/>
        <p:txBody>
          <a:bodyPr/>
          <a:lstStyle/>
          <a:p>
            <a:pPr marL="914400" lvl="1" indent="-457200">
              <a:lnSpc>
                <a:spcPct val="200000"/>
              </a:lnSpc>
              <a:buFont typeface="+mj-lt"/>
              <a:buAutoNum type="arabicPeriod"/>
            </a:pPr>
            <a:r>
              <a:rPr lang="en-US" dirty="0"/>
              <a:t>What was </a:t>
            </a:r>
            <a:r>
              <a:rPr lang="en-US" b="1" dirty="0"/>
              <a:t>most interesting?</a:t>
            </a:r>
            <a:endParaRPr lang="en-AU" b="1" dirty="0"/>
          </a:p>
          <a:p>
            <a:pPr marL="914400" lvl="1" indent="-457200">
              <a:lnSpc>
                <a:spcPct val="200000"/>
              </a:lnSpc>
              <a:buFont typeface="+mj-lt"/>
              <a:buAutoNum type="arabicPeriod"/>
            </a:pPr>
            <a:r>
              <a:rPr lang="en-US" dirty="0"/>
              <a:t>What did you </a:t>
            </a:r>
            <a:r>
              <a:rPr lang="en-US" b="1" dirty="0"/>
              <a:t>disagree </a:t>
            </a:r>
            <a:r>
              <a:rPr lang="en-US" dirty="0"/>
              <a:t>with?</a:t>
            </a:r>
            <a:endParaRPr lang="en-AU" dirty="0"/>
          </a:p>
          <a:p>
            <a:pPr marL="914400" lvl="1" indent="-457200">
              <a:lnSpc>
                <a:spcPct val="200000"/>
              </a:lnSpc>
              <a:buFont typeface="+mj-lt"/>
              <a:buAutoNum type="arabicPeriod"/>
            </a:pPr>
            <a:r>
              <a:rPr lang="en-US" dirty="0"/>
              <a:t>What would you like to </a:t>
            </a:r>
            <a:r>
              <a:rPr lang="en-US" b="1" dirty="0"/>
              <a:t>know more about?</a:t>
            </a:r>
            <a:endParaRPr lang="en-AU" b="1" dirty="0"/>
          </a:p>
        </p:txBody>
      </p:sp>
    </p:spTree>
    <p:extLst>
      <p:ext uri="{BB962C8B-B14F-4D97-AF65-F5344CB8AC3E}">
        <p14:creationId xmlns:p14="http://schemas.microsoft.com/office/powerpoint/2010/main" val="1640599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8D63A-C2F6-E531-F2D1-F9D7C4DD72A7}"/>
              </a:ext>
            </a:extLst>
          </p:cNvPr>
          <p:cNvSpPr>
            <a:spLocks noGrp="1"/>
          </p:cNvSpPr>
          <p:nvPr>
            <p:ph type="title"/>
          </p:nvPr>
        </p:nvSpPr>
        <p:spPr/>
        <p:txBody>
          <a:bodyPr/>
          <a:lstStyle/>
          <a:p>
            <a:pPr algn="ctr"/>
            <a:r>
              <a:rPr lang="en-AU" dirty="0"/>
              <a:t>Reflection Question:</a:t>
            </a:r>
          </a:p>
        </p:txBody>
      </p:sp>
      <p:sp>
        <p:nvSpPr>
          <p:cNvPr id="3" name="Content Placeholder 2">
            <a:extLst>
              <a:ext uri="{FF2B5EF4-FFF2-40B4-BE49-F238E27FC236}">
                <a16:creationId xmlns:a16="http://schemas.microsoft.com/office/drawing/2014/main" id="{0939F650-E583-576C-3CA0-94B592C40BB3}"/>
              </a:ext>
            </a:extLst>
          </p:cNvPr>
          <p:cNvSpPr>
            <a:spLocks noGrp="1"/>
          </p:cNvSpPr>
          <p:nvPr>
            <p:ph idx="1"/>
          </p:nvPr>
        </p:nvSpPr>
        <p:spPr/>
        <p:txBody>
          <a:bodyPr/>
          <a:lstStyle/>
          <a:p>
            <a:pPr marL="0" indent="0" algn="ctr">
              <a:buNone/>
            </a:pPr>
            <a:r>
              <a:rPr lang="en-US" sz="3600" dirty="0"/>
              <a:t>If there was a God who could really know you </a:t>
            </a:r>
            <a:br>
              <a:rPr lang="en-US" sz="3600" dirty="0"/>
            </a:br>
            <a:r>
              <a:rPr lang="en-US" sz="3600" dirty="0"/>
              <a:t>and truly accept you,</a:t>
            </a:r>
            <a:br>
              <a:rPr lang="en-US" sz="3600" dirty="0"/>
            </a:br>
            <a:r>
              <a:rPr lang="en-US" sz="3600" dirty="0"/>
              <a:t>what would it mean for you?</a:t>
            </a:r>
            <a:endParaRPr lang="en-AU" sz="3600" dirty="0"/>
          </a:p>
          <a:p>
            <a:pPr marL="0" indent="0">
              <a:buNone/>
            </a:pPr>
            <a:endParaRPr lang="en-AU" dirty="0"/>
          </a:p>
        </p:txBody>
      </p:sp>
    </p:spTree>
    <p:extLst>
      <p:ext uri="{BB962C8B-B14F-4D97-AF65-F5344CB8AC3E}">
        <p14:creationId xmlns:p14="http://schemas.microsoft.com/office/powerpoint/2010/main" val="2602677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6FC48-E111-3635-53E0-941799B1DDEC}"/>
              </a:ext>
            </a:extLst>
          </p:cNvPr>
          <p:cNvSpPr>
            <a:spLocks noGrp="1"/>
          </p:cNvSpPr>
          <p:nvPr>
            <p:ph type="title"/>
          </p:nvPr>
        </p:nvSpPr>
        <p:spPr/>
        <p:txBody>
          <a:bodyPr/>
          <a:lstStyle/>
          <a:p>
            <a:pPr algn="ctr"/>
            <a:r>
              <a:rPr lang="en-AU" dirty="0"/>
              <a:t>Worksheet Activities:</a:t>
            </a:r>
          </a:p>
        </p:txBody>
      </p:sp>
      <p:sp>
        <p:nvSpPr>
          <p:cNvPr id="3" name="Rectangle 2">
            <a:extLst>
              <a:ext uri="{FF2B5EF4-FFF2-40B4-BE49-F238E27FC236}">
                <a16:creationId xmlns:a16="http://schemas.microsoft.com/office/drawing/2014/main" id="{EA6A8F7F-25EA-F530-4F37-F4E26DFC25AB}"/>
              </a:ext>
            </a:extLst>
          </p:cNvPr>
          <p:cNvSpPr/>
          <p:nvPr/>
        </p:nvSpPr>
        <p:spPr>
          <a:xfrm>
            <a:off x="1400175" y="2760345"/>
            <a:ext cx="9391650" cy="1337310"/>
          </a:xfrm>
          <a:prstGeom prst="rect">
            <a:avLst/>
          </a:prstGeom>
          <a:solidFill>
            <a:srgbClr val="EBA62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br>
              <a:rPr kumimoji="0" lang="en-US" sz="1200" b="1" i="0" u="none" strike="noStrike" kern="1200" cap="none" spc="0" normalizeH="0" baseline="0" noProof="0" dirty="0">
                <a:ln>
                  <a:noFill/>
                </a:ln>
                <a:solidFill>
                  <a:srgbClr val="FFFFFF"/>
                </a:solidFill>
                <a:effectLst/>
                <a:uLnTx/>
                <a:uFillTx/>
                <a:latin typeface="Poppins" panose="00000800000000000000" pitchFamily="2" charset="0"/>
                <a:ea typeface="Calibri" panose="020F0502020204030204" pitchFamily="34" charset="0"/>
                <a:cs typeface="Times New Roman" panose="02020603050405020304" pitchFamily="18" charset="0"/>
              </a:rPr>
            </a:br>
            <a:r>
              <a:rPr kumimoji="0" lang="en-US" sz="1200" b="1" i="0" u="none" strike="noStrike" kern="1200" cap="none" spc="0" normalizeH="0" baseline="0" noProof="0" dirty="0">
                <a:ln>
                  <a:noFill/>
                </a:ln>
                <a:solidFill>
                  <a:srgbClr val="FFFFFF"/>
                </a:solidFill>
                <a:effectLst/>
                <a:uLnTx/>
                <a:uFillTx/>
                <a:latin typeface="Poppins" panose="00000800000000000000" pitchFamily="2" charset="0"/>
                <a:ea typeface="Calibri" panose="020F0502020204030204" pitchFamily="34" charset="0"/>
                <a:cs typeface="Times New Roman" panose="02020603050405020304" pitchFamily="18" charset="0"/>
              </a:rPr>
              <a:t>STUDENT WORKSHEET</a:t>
            </a:r>
            <a:br>
              <a:rPr kumimoji="0" lang="en-US" sz="1200" b="1" i="0" u="none" strike="noStrike" kern="1200" cap="none" spc="0" normalizeH="0" baseline="0" noProof="0" dirty="0">
                <a:ln>
                  <a:noFill/>
                </a:ln>
                <a:solidFill>
                  <a:srgbClr val="FFFFFF"/>
                </a:solidFill>
                <a:effectLst/>
                <a:uLnTx/>
                <a:uFillTx/>
                <a:latin typeface="Poppins" panose="00000800000000000000" pitchFamily="2" charset="0"/>
                <a:ea typeface="Calibri" panose="020F0502020204030204" pitchFamily="34" charset="0"/>
                <a:cs typeface="Times New Roman" panose="02020603050405020304" pitchFamily="18" charset="0"/>
              </a:rPr>
            </a:br>
            <a:r>
              <a:rPr kumimoji="0" lang="en-US" sz="1800" b="1" i="0" u="none" strike="noStrike" kern="1200" cap="none" spc="0" normalizeH="0" baseline="0" noProof="0" dirty="0">
                <a:ln>
                  <a:noFill/>
                </a:ln>
                <a:solidFill>
                  <a:srgbClr val="FFFFFF"/>
                </a:solidFill>
                <a:effectLst/>
                <a:uLnTx/>
                <a:uFillTx/>
                <a:latin typeface="Poppins" panose="00000800000000000000" pitchFamily="2" charset="0"/>
                <a:ea typeface="Calibri" panose="020F0502020204030204" pitchFamily="34" charset="0"/>
                <a:cs typeface="Times New Roman" panose="02020603050405020304" pitchFamily="18" charset="0"/>
              </a:rPr>
              <a:t>Lesson 2:</a:t>
            </a:r>
            <a:endParaRPr kumimoji="0" lang="en-AU" sz="1100" b="0" i="0" u="none" strike="noStrike" kern="1200" cap="none" spc="0" normalizeH="0" baseline="0" noProof="0" dirty="0">
              <a:ln>
                <a:noFill/>
              </a:ln>
              <a:solidFill>
                <a:prstClr val="white"/>
              </a:solidFill>
              <a:effectLst/>
              <a:uLnTx/>
              <a:uFillTx/>
              <a:latin typeface="Aptos" panose="0211000402020202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8544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B00CE-CD00-0297-725E-EDF75165CAAD}"/>
              </a:ext>
            </a:extLst>
          </p:cNvPr>
          <p:cNvSpPr>
            <a:spLocks noGrp="1"/>
          </p:cNvSpPr>
          <p:nvPr>
            <p:ph type="title"/>
          </p:nvPr>
        </p:nvSpPr>
        <p:spPr/>
        <p:txBody>
          <a:bodyPr/>
          <a:lstStyle/>
          <a:p>
            <a:r>
              <a:rPr lang="en-GB" dirty="0"/>
              <a:t>Jesus &amp; the Woman at the Well: John 4: 1 - 30</a:t>
            </a:r>
            <a:endParaRPr lang="en-AU" dirty="0"/>
          </a:p>
        </p:txBody>
      </p:sp>
      <p:sp>
        <p:nvSpPr>
          <p:cNvPr id="3" name="Content Placeholder 2">
            <a:extLst>
              <a:ext uri="{FF2B5EF4-FFF2-40B4-BE49-F238E27FC236}">
                <a16:creationId xmlns:a16="http://schemas.microsoft.com/office/drawing/2014/main" id="{E17A47DB-1DD6-5845-3978-BA9ECE2670F6}"/>
              </a:ext>
            </a:extLst>
          </p:cNvPr>
          <p:cNvSpPr>
            <a:spLocks noGrp="1"/>
          </p:cNvSpPr>
          <p:nvPr>
            <p:ph idx="1"/>
          </p:nvPr>
        </p:nvSpPr>
        <p:spPr/>
        <p:txBody>
          <a:bodyPr/>
          <a:lstStyle/>
          <a:p>
            <a:pPr marL="0" indent="0">
              <a:lnSpc>
                <a:spcPct val="100000"/>
              </a:lnSpc>
              <a:buNone/>
            </a:pPr>
            <a:r>
              <a:rPr lang="en-GB" b="1" dirty="0"/>
              <a:t>4 </a:t>
            </a:r>
            <a:r>
              <a:rPr lang="en-GB" dirty="0"/>
              <a:t>Now Jesus learned that the Pharisees had heard that he was gaining and baptizing more disciples than John— </a:t>
            </a:r>
            <a:r>
              <a:rPr lang="en-GB" b="1" baseline="30000" dirty="0"/>
              <a:t>2 </a:t>
            </a:r>
            <a:r>
              <a:rPr lang="en-GB" dirty="0"/>
              <a:t>although in fact it was not Jesus who baptized, but his disciples. </a:t>
            </a:r>
            <a:r>
              <a:rPr lang="en-GB" b="1" baseline="30000" dirty="0"/>
              <a:t>3 </a:t>
            </a:r>
            <a:r>
              <a:rPr lang="en-GB" dirty="0"/>
              <a:t>So he left Judea and went back once more to Galilee.</a:t>
            </a:r>
          </a:p>
          <a:p>
            <a:pPr marL="0" indent="0">
              <a:lnSpc>
                <a:spcPct val="100000"/>
              </a:lnSpc>
              <a:buNone/>
            </a:pPr>
            <a:r>
              <a:rPr lang="en-GB" b="1" baseline="30000" dirty="0"/>
              <a:t>4 </a:t>
            </a:r>
            <a:r>
              <a:rPr lang="en-GB" dirty="0"/>
              <a:t>Now he had to go through Samaria. </a:t>
            </a:r>
            <a:r>
              <a:rPr lang="en-GB" b="1" baseline="30000" dirty="0"/>
              <a:t>5 </a:t>
            </a:r>
            <a:r>
              <a:rPr lang="en-GB" dirty="0"/>
              <a:t>So he came to a town in Samaria called Sychar, near the plot of ground Jacob had given to his son Joseph. </a:t>
            </a:r>
            <a:r>
              <a:rPr lang="en-GB" b="1" baseline="30000" dirty="0"/>
              <a:t>6 </a:t>
            </a:r>
            <a:r>
              <a:rPr lang="en-GB" dirty="0"/>
              <a:t>Jacob’s well was there, and Jesus, tired as he was from the journey, sat down by the well. It was about noon.</a:t>
            </a:r>
          </a:p>
          <a:p>
            <a:pPr marL="0" indent="0">
              <a:buNone/>
            </a:pPr>
            <a:endParaRPr lang="en-AU" dirty="0"/>
          </a:p>
        </p:txBody>
      </p:sp>
    </p:spTree>
    <p:extLst>
      <p:ext uri="{BB962C8B-B14F-4D97-AF65-F5344CB8AC3E}">
        <p14:creationId xmlns:p14="http://schemas.microsoft.com/office/powerpoint/2010/main" val="666963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8C8D3F-B252-205C-7357-3DFA0554E02D}"/>
              </a:ext>
            </a:extLst>
          </p:cNvPr>
          <p:cNvSpPr>
            <a:spLocks noGrp="1"/>
          </p:cNvSpPr>
          <p:nvPr>
            <p:ph idx="1"/>
          </p:nvPr>
        </p:nvSpPr>
        <p:spPr>
          <a:xfrm>
            <a:off x="838200" y="388620"/>
            <a:ext cx="10515600" cy="6103620"/>
          </a:xfrm>
        </p:spPr>
        <p:txBody>
          <a:bodyPr/>
          <a:lstStyle/>
          <a:p>
            <a:pPr algn="l">
              <a:lnSpc>
                <a:spcPct val="100000"/>
              </a:lnSpc>
              <a:buNone/>
            </a:pPr>
            <a:r>
              <a:rPr lang="en-GB" b="1" i="0" baseline="30000" dirty="0">
                <a:effectLst/>
                <a:latin typeface="system-ui"/>
              </a:rPr>
              <a:t>7 </a:t>
            </a:r>
            <a:r>
              <a:rPr lang="en-GB" b="0" i="0" dirty="0">
                <a:effectLst/>
                <a:latin typeface="system-ui"/>
              </a:rPr>
              <a:t>When a Samaritan woman came to draw water, Jesus said to her, “Will you give me a drink?” </a:t>
            </a:r>
            <a:r>
              <a:rPr lang="en-GB" b="1" i="0" baseline="30000" dirty="0">
                <a:effectLst/>
                <a:latin typeface="system-ui"/>
              </a:rPr>
              <a:t>8 </a:t>
            </a:r>
            <a:r>
              <a:rPr lang="en-GB" b="0" i="0" dirty="0">
                <a:effectLst/>
                <a:latin typeface="system-ui"/>
              </a:rPr>
              <a:t>(His disciples had gone into the town to buy food.)</a:t>
            </a:r>
          </a:p>
          <a:p>
            <a:pPr algn="l">
              <a:lnSpc>
                <a:spcPct val="100000"/>
              </a:lnSpc>
              <a:buNone/>
            </a:pPr>
            <a:r>
              <a:rPr lang="en-GB" b="1" i="0" baseline="30000" dirty="0">
                <a:effectLst/>
                <a:latin typeface="system-ui"/>
              </a:rPr>
              <a:t>9 </a:t>
            </a:r>
            <a:r>
              <a:rPr lang="en-GB" b="0" i="0" dirty="0">
                <a:effectLst/>
                <a:latin typeface="system-ui"/>
              </a:rPr>
              <a:t>The Samaritan woman said to him, “You are a Jew and I am a Samaritan woman. How can you ask me for a drink?” (For Jews do not associate with Samaritans.</a:t>
            </a:r>
            <a:r>
              <a:rPr lang="en-GB" b="0" i="0" baseline="30000" dirty="0">
                <a:effectLst/>
                <a:latin typeface="system-ui"/>
              </a:rPr>
              <a:t>[</a:t>
            </a:r>
            <a:r>
              <a:rPr lang="en-GB" b="0" i="0" baseline="30000" dirty="0">
                <a:effectLst/>
                <a:latin typeface="system-ui"/>
                <a:hlinkClick r:id="rId2" tooltip="See footnote a">
                  <a:extLst>
                    <a:ext uri="{A12FA001-AC4F-418D-AE19-62706E023703}">
                      <ahyp:hlinkClr xmlns:ahyp="http://schemas.microsoft.com/office/drawing/2018/hyperlinkcolor" val="tx"/>
                    </a:ext>
                  </a:extLst>
                </a:hlinkClick>
              </a:rPr>
              <a:t>a</a:t>
            </a:r>
            <a:r>
              <a:rPr lang="en-GB" b="0" i="0" baseline="30000" dirty="0">
                <a:effectLst/>
                <a:latin typeface="system-ui"/>
              </a:rPr>
              <a:t>]</a:t>
            </a:r>
            <a:r>
              <a:rPr lang="en-GB" b="0" i="0" dirty="0">
                <a:effectLst/>
                <a:latin typeface="system-ui"/>
              </a:rPr>
              <a:t>)</a:t>
            </a:r>
          </a:p>
          <a:p>
            <a:pPr algn="l">
              <a:lnSpc>
                <a:spcPct val="100000"/>
              </a:lnSpc>
              <a:buNone/>
            </a:pPr>
            <a:r>
              <a:rPr lang="en-GB" b="1" i="0" baseline="30000" dirty="0">
                <a:effectLst/>
                <a:latin typeface="system-ui"/>
              </a:rPr>
              <a:t>10 </a:t>
            </a:r>
            <a:r>
              <a:rPr lang="en-GB" b="0" i="0" dirty="0">
                <a:effectLst/>
                <a:latin typeface="system-ui"/>
              </a:rPr>
              <a:t>Jesus answered her, “If you knew the gift of God and who it is that asks you for a drink, you would have asked him and he would have given you living water.”</a:t>
            </a:r>
          </a:p>
          <a:p>
            <a:pPr algn="l">
              <a:lnSpc>
                <a:spcPct val="100000"/>
              </a:lnSpc>
              <a:buNone/>
            </a:pPr>
            <a:r>
              <a:rPr lang="en-GB" b="1" i="0" baseline="30000" dirty="0">
                <a:effectLst/>
                <a:latin typeface="system-ui"/>
              </a:rPr>
              <a:t>11 </a:t>
            </a:r>
            <a:r>
              <a:rPr lang="en-GB" b="0" i="0" dirty="0">
                <a:effectLst/>
                <a:latin typeface="system-ui"/>
              </a:rPr>
              <a:t>“Sir,” the woman said, “you have nothing to draw with and the well is deep. Where can you get this living water? </a:t>
            </a:r>
            <a:r>
              <a:rPr lang="en-GB" b="1" i="0" baseline="30000" dirty="0">
                <a:effectLst/>
                <a:latin typeface="system-ui"/>
              </a:rPr>
              <a:t>12 </a:t>
            </a:r>
            <a:r>
              <a:rPr lang="en-GB" b="0" i="0" dirty="0">
                <a:effectLst/>
                <a:latin typeface="system-ui"/>
              </a:rPr>
              <a:t>Are you greater than our father Jacob, who gave us the well and drank from it himself, as did also his sons and his livestock?”</a:t>
            </a:r>
          </a:p>
          <a:p>
            <a:endParaRPr lang="en-AU" dirty="0"/>
          </a:p>
        </p:txBody>
      </p:sp>
    </p:spTree>
    <p:extLst>
      <p:ext uri="{BB962C8B-B14F-4D97-AF65-F5344CB8AC3E}">
        <p14:creationId xmlns:p14="http://schemas.microsoft.com/office/powerpoint/2010/main" val="1001031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C2EE3-EB7C-C803-8055-E259FD468B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64A403-8344-14BB-E152-8AAF49CE8495}"/>
              </a:ext>
            </a:extLst>
          </p:cNvPr>
          <p:cNvSpPr>
            <a:spLocks noGrp="1"/>
          </p:cNvSpPr>
          <p:nvPr>
            <p:ph idx="1"/>
          </p:nvPr>
        </p:nvSpPr>
        <p:spPr>
          <a:xfrm>
            <a:off x="838200" y="388620"/>
            <a:ext cx="10515600" cy="6103620"/>
          </a:xfrm>
        </p:spPr>
        <p:txBody>
          <a:bodyPr/>
          <a:lstStyle/>
          <a:p>
            <a:pPr marL="0" indent="0">
              <a:lnSpc>
                <a:spcPct val="100000"/>
              </a:lnSpc>
              <a:buNone/>
            </a:pPr>
            <a:r>
              <a:rPr lang="en-GB" b="1" baseline="30000" dirty="0"/>
              <a:t>13 </a:t>
            </a:r>
            <a:r>
              <a:rPr lang="en-GB" dirty="0"/>
              <a:t>Jesus answered, “Everyone who drinks this water will be thirsty again, </a:t>
            </a:r>
            <a:r>
              <a:rPr lang="en-GB" b="1" baseline="30000" dirty="0"/>
              <a:t>14 </a:t>
            </a:r>
            <a:r>
              <a:rPr lang="en-GB" dirty="0"/>
              <a:t>but whoever drinks the water I give them will never thirst. Indeed, the water I give them will become in them a spring of water welling up to eternal life.”</a:t>
            </a:r>
          </a:p>
          <a:p>
            <a:pPr marL="0" indent="0">
              <a:lnSpc>
                <a:spcPct val="100000"/>
              </a:lnSpc>
              <a:buNone/>
            </a:pPr>
            <a:r>
              <a:rPr lang="en-GB" b="1" baseline="30000" dirty="0"/>
              <a:t>15 </a:t>
            </a:r>
            <a:r>
              <a:rPr lang="en-GB" dirty="0"/>
              <a:t>The woman said to him, “Sir, give me this water so that I won’t get thirsty and have to keep coming here to draw water.”</a:t>
            </a:r>
          </a:p>
          <a:p>
            <a:pPr marL="0" indent="0">
              <a:lnSpc>
                <a:spcPct val="100000"/>
              </a:lnSpc>
              <a:buNone/>
            </a:pPr>
            <a:r>
              <a:rPr lang="en-GB" b="1" baseline="30000" dirty="0"/>
              <a:t>16 </a:t>
            </a:r>
            <a:r>
              <a:rPr lang="en-GB" dirty="0"/>
              <a:t>He told her, “Go, call your husband and come back.”</a:t>
            </a:r>
          </a:p>
          <a:p>
            <a:pPr marL="0" indent="0">
              <a:lnSpc>
                <a:spcPct val="100000"/>
              </a:lnSpc>
              <a:buNone/>
            </a:pPr>
            <a:r>
              <a:rPr lang="en-GB" b="1" baseline="30000" dirty="0"/>
              <a:t>17 </a:t>
            </a:r>
            <a:r>
              <a:rPr lang="en-GB" dirty="0"/>
              <a:t>“I have no husband,” she replied.</a:t>
            </a:r>
          </a:p>
          <a:p>
            <a:pPr marL="0" indent="0">
              <a:lnSpc>
                <a:spcPct val="100000"/>
              </a:lnSpc>
              <a:buNone/>
            </a:pPr>
            <a:r>
              <a:rPr lang="en-GB" dirty="0"/>
              <a:t>Jesus said to her, “You are right when you say you have no husband. </a:t>
            </a:r>
            <a:r>
              <a:rPr lang="en-GB" b="1" baseline="30000" dirty="0"/>
              <a:t>18 </a:t>
            </a:r>
            <a:r>
              <a:rPr lang="en-GB" dirty="0"/>
              <a:t>The fact is, you have had five husbands, and the man you now have is not your husband. What you have just said is quite true.”</a:t>
            </a:r>
          </a:p>
          <a:p>
            <a:pPr marL="0" indent="0">
              <a:buNone/>
            </a:pPr>
            <a:endParaRPr lang="en-AU" dirty="0"/>
          </a:p>
        </p:txBody>
      </p:sp>
    </p:spTree>
    <p:extLst>
      <p:ext uri="{BB962C8B-B14F-4D97-AF65-F5344CB8AC3E}">
        <p14:creationId xmlns:p14="http://schemas.microsoft.com/office/powerpoint/2010/main" val="3488167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DD09A-3BC9-4CDB-0921-D384BAE263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6BD3E6-17D2-97C5-F903-2186EB1F5FA4}"/>
              </a:ext>
            </a:extLst>
          </p:cNvPr>
          <p:cNvSpPr>
            <a:spLocks noGrp="1"/>
          </p:cNvSpPr>
          <p:nvPr>
            <p:ph idx="1"/>
          </p:nvPr>
        </p:nvSpPr>
        <p:spPr>
          <a:xfrm>
            <a:off x="838200" y="388620"/>
            <a:ext cx="10515600" cy="6103620"/>
          </a:xfrm>
        </p:spPr>
        <p:txBody>
          <a:bodyPr/>
          <a:lstStyle/>
          <a:p>
            <a:pPr algn="l">
              <a:lnSpc>
                <a:spcPct val="100000"/>
              </a:lnSpc>
              <a:buNone/>
            </a:pPr>
            <a:r>
              <a:rPr lang="en-GB" b="1" i="0" baseline="30000" dirty="0">
                <a:effectLst/>
                <a:latin typeface="system-ui"/>
              </a:rPr>
              <a:t>19 </a:t>
            </a:r>
            <a:r>
              <a:rPr lang="en-GB" b="0" i="0" dirty="0">
                <a:effectLst/>
                <a:latin typeface="system-ui"/>
              </a:rPr>
              <a:t>“Sir,” the woman said, “I can see that you are a prophet. </a:t>
            </a:r>
            <a:r>
              <a:rPr lang="en-GB" b="1" i="0" baseline="30000" dirty="0">
                <a:effectLst/>
                <a:latin typeface="system-ui"/>
              </a:rPr>
              <a:t>20 </a:t>
            </a:r>
            <a:r>
              <a:rPr lang="en-GB" b="0" i="0" dirty="0">
                <a:effectLst/>
                <a:latin typeface="system-ui"/>
              </a:rPr>
              <a:t>Our ancestors worshiped on this mountain, but you Jews claim that the place where we must worship is in Jerusalem.”</a:t>
            </a:r>
          </a:p>
          <a:p>
            <a:pPr algn="l">
              <a:lnSpc>
                <a:spcPct val="100000"/>
              </a:lnSpc>
              <a:buNone/>
            </a:pPr>
            <a:r>
              <a:rPr lang="en-GB" b="1" i="0" baseline="30000" dirty="0">
                <a:effectLst/>
                <a:latin typeface="system-ui"/>
              </a:rPr>
              <a:t>21 </a:t>
            </a:r>
            <a:r>
              <a:rPr lang="en-GB" b="0" i="0" dirty="0">
                <a:effectLst/>
                <a:latin typeface="system-ui"/>
              </a:rPr>
              <a:t>“Woman,” Jesus replied, “believe me, a time is coming when you will worship the Father neither on this mountain nor in Jerusalem. </a:t>
            </a:r>
            <a:r>
              <a:rPr lang="en-GB" b="1" i="0" baseline="30000" dirty="0">
                <a:effectLst/>
                <a:latin typeface="system-ui"/>
              </a:rPr>
              <a:t>22 </a:t>
            </a:r>
            <a:r>
              <a:rPr lang="en-GB" b="0" i="0" dirty="0">
                <a:effectLst/>
                <a:latin typeface="system-ui"/>
              </a:rPr>
              <a:t>You Samaritans worship what you do not know; we worship what we do know, for salvation is from the Jews. </a:t>
            </a:r>
          </a:p>
          <a:p>
            <a:pPr algn="l">
              <a:lnSpc>
                <a:spcPct val="100000"/>
              </a:lnSpc>
              <a:buNone/>
            </a:pPr>
            <a:r>
              <a:rPr lang="en-GB" b="1" i="0" baseline="30000" dirty="0">
                <a:effectLst/>
                <a:latin typeface="system-ui"/>
              </a:rPr>
              <a:t>23 </a:t>
            </a:r>
            <a:r>
              <a:rPr lang="en-GB" b="0" i="0" dirty="0">
                <a:effectLst/>
                <a:latin typeface="system-ui"/>
              </a:rPr>
              <a:t>Yet a time is coming and has now come when the true worshipers will worship the Father in the Spirit and in truth, for they are the kind of worshipers the Father seeks. </a:t>
            </a:r>
            <a:r>
              <a:rPr lang="en-GB" b="1" i="0" baseline="30000" dirty="0">
                <a:effectLst/>
                <a:latin typeface="system-ui"/>
              </a:rPr>
              <a:t>24 </a:t>
            </a:r>
            <a:r>
              <a:rPr lang="en-GB" b="0" i="0" dirty="0">
                <a:effectLst/>
                <a:latin typeface="system-ui"/>
              </a:rPr>
              <a:t>God is spirit, and his worshipers must worship in the Spirit and in truth.”</a:t>
            </a:r>
          </a:p>
          <a:p>
            <a:pPr algn="l">
              <a:lnSpc>
                <a:spcPct val="100000"/>
              </a:lnSpc>
              <a:buNone/>
            </a:pPr>
            <a:endParaRPr lang="en-AU" dirty="0"/>
          </a:p>
        </p:txBody>
      </p:sp>
    </p:spTree>
    <p:extLst>
      <p:ext uri="{BB962C8B-B14F-4D97-AF65-F5344CB8AC3E}">
        <p14:creationId xmlns:p14="http://schemas.microsoft.com/office/powerpoint/2010/main" val="2207690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857D0-A208-7209-4CB5-DD7E2FE3E3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9FE6EA-ED3F-3C9B-351F-4B3D1D76FB7B}"/>
              </a:ext>
            </a:extLst>
          </p:cNvPr>
          <p:cNvSpPr>
            <a:spLocks noGrp="1"/>
          </p:cNvSpPr>
          <p:nvPr>
            <p:ph idx="1"/>
          </p:nvPr>
        </p:nvSpPr>
        <p:spPr>
          <a:xfrm>
            <a:off x="838200" y="388620"/>
            <a:ext cx="10515600" cy="6103620"/>
          </a:xfrm>
        </p:spPr>
        <p:txBody>
          <a:bodyPr/>
          <a:lstStyle/>
          <a:p>
            <a:pPr algn="l">
              <a:buNone/>
            </a:pPr>
            <a:r>
              <a:rPr lang="en-GB" b="1" i="0" baseline="30000" dirty="0">
                <a:effectLst/>
                <a:latin typeface="system-ui"/>
              </a:rPr>
              <a:t>25 </a:t>
            </a:r>
            <a:r>
              <a:rPr lang="en-GB" b="0" i="0" dirty="0">
                <a:effectLst/>
                <a:latin typeface="system-ui"/>
              </a:rPr>
              <a:t>The woman said, “I know that Messiah” (called Christ) “is coming. When he comes, he will explain everything to us.”</a:t>
            </a:r>
          </a:p>
          <a:p>
            <a:pPr algn="l">
              <a:buNone/>
            </a:pPr>
            <a:r>
              <a:rPr lang="en-GB" b="1" i="0" baseline="30000" dirty="0">
                <a:effectLst/>
                <a:latin typeface="system-ui"/>
              </a:rPr>
              <a:t>26 </a:t>
            </a:r>
            <a:r>
              <a:rPr lang="en-GB" b="0" i="0" dirty="0">
                <a:effectLst/>
                <a:latin typeface="system-ui"/>
              </a:rPr>
              <a:t>Then Jesus declared, “I, the one speaking to you—I am he.”</a:t>
            </a:r>
          </a:p>
          <a:p>
            <a:pPr algn="l">
              <a:buNone/>
            </a:pPr>
            <a:endParaRPr lang="en-GB" b="1" i="0" baseline="30000" dirty="0">
              <a:effectLst/>
              <a:latin typeface="system-ui"/>
            </a:endParaRPr>
          </a:p>
          <a:p>
            <a:pPr algn="l">
              <a:buNone/>
            </a:pPr>
            <a:r>
              <a:rPr lang="en-GB" b="1" i="0" baseline="30000" dirty="0">
                <a:effectLst/>
                <a:latin typeface="system-ui"/>
              </a:rPr>
              <a:t>27 </a:t>
            </a:r>
            <a:r>
              <a:rPr lang="en-GB" b="0" i="0" dirty="0">
                <a:effectLst/>
                <a:latin typeface="system-ui"/>
              </a:rPr>
              <a:t>Just then his disciples returned and were surprised to find him talking with a woman. But no one asked, “What do you want?” or “Why are you talking with her?”</a:t>
            </a:r>
          </a:p>
          <a:p>
            <a:pPr algn="l">
              <a:buNone/>
            </a:pPr>
            <a:r>
              <a:rPr lang="en-GB" b="1" i="0" baseline="30000" dirty="0">
                <a:effectLst/>
                <a:latin typeface="system-ui"/>
              </a:rPr>
              <a:t>28 </a:t>
            </a:r>
            <a:r>
              <a:rPr lang="en-GB" b="0" i="0" dirty="0">
                <a:effectLst/>
                <a:latin typeface="system-ui"/>
              </a:rPr>
              <a:t>Then, leaving her water jar, the woman went back to the town and said to the people, </a:t>
            </a:r>
            <a:r>
              <a:rPr lang="en-GB" b="1" i="0" baseline="30000" dirty="0">
                <a:effectLst/>
                <a:latin typeface="system-ui"/>
              </a:rPr>
              <a:t>29 </a:t>
            </a:r>
            <a:r>
              <a:rPr lang="en-GB" b="0" i="0" dirty="0">
                <a:effectLst/>
                <a:latin typeface="system-ui"/>
              </a:rPr>
              <a:t>“Come, see a man who told me everything I ever did. Could this be the Messiah?” </a:t>
            </a:r>
            <a:r>
              <a:rPr lang="en-GB" b="1" i="0" baseline="30000" dirty="0">
                <a:effectLst/>
                <a:latin typeface="system-ui"/>
              </a:rPr>
              <a:t>30 </a:t>
            </a:r>
            <a:r>
              <a:rPr lang="en-GB" b="0" i="0" dirty="0">
                <a:effectLst/>
                <a:latin typeface="system-ui"/>
              </a:rPr>
              <a:t>They came out of the town and made their way toward him.</a:t>
            </a:r>
          </a:p>
          <a:p>
            <a:pPr algn="l">
              <a:lnSpc>
                <a:spcPct val="100000"/>
              </a:lnSpc>
              <a:buNone/>
            </a:pPr>
            <a:endParaRPr lang="en-AU" dirty="0"/>
          </a:p>
        </p:txBody>
      </p:sp>
    </p:spTree>
    <p:extLst>
      <p:ext uri="{BB962C8B-B14F-4D97-AF65-F5344CB8AC3E}">
        <p14:creationId xmlns:p14="http://schemas.microsoft.com/office/powerpoint/2010/main" val="1354168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192A0-CBF9-2094-D6DF-07DBE777AF91}"/>
              </a:ext>
            </a:extLst>
          </p:cNvPr>
          <p:cNvSpPr>
            <a:spLocks noGrp="1"/>
          </p:cNvSpPr>
          <p:nvPr>
            <p:ph type="title"/>
          </p:nvPr>
        </p:nvSpPr>
        <p:spPr/>
        <p:txBody>
          <a:bodyPr/>
          <a:lstStyle/>
          <a:p>
            <a:r>
              <a:rPr lang="en-AU" dirty="0"/>
              <a:t>Questions</a:t>
            </a:r>
          </a:p>
        </p:txBody>
      </p:sp>
      <p:sp>
        <p:nvSpPr>
          <p:cNvPr id="3" name="Content Placeholder 2">
            <a:extLst>
              <a:ext uri="{FF2B5EF4-FFF2-40B4-BE49-F238E27FC236}">
                <a16:creationId xmlns:a16="http://schemas.microsoft.com/office/drawing/2014/main" id="{638C70E3-605E-904A-CF19-1B724D4621F3}"/>
              </a:ext>
            </a:extLst>
          </p:cNvPr>
          <p:cNvSpPr>
            <a:spLocks noGrp="1"/>
          </p:cNvSpPr>
          <p:nvPr>
            <p:ph idx="1"/>
          </p:nvPr>
        </p:nvSpPr>
        <p:spPr/>
        <p:txBody>
          <a:bodyPr>
            <a:normAutofit fontScale="92500"/>
          </a:bodyPr>
          <a:lstStyle/>
          <a:p>
            <a:pPr marL="514350" indent="-514350">
              <a:lnSpc>
                <a:spcPct val="110000"/>
              </a:lnSpc>
              <a:buFont typeface="+mj-lt"/>
              <a:buAutoNum type="arabicPeriod"/>
            </a:pPr>
            <a:r>
              <a:rPr lang="en-US" dirty="0"/>
              <a:t>Other than drinking water, what might people do at a well? (4:1-7)</a:t>
            </a:r>
            <a:endParaRPr lang="en-AU" dirty="0"/>
          </a:p>
          <a:p>
            <a:pPr marL="514350" indent="-514350">
              <a:lnSpc>
                <a:spcPct val="110000"/>
              </a:lnSpc>
              <a:buFont typeface="+mj-lt"/>
              <a:buAutoNum type="arabicPeriod"/>
            </a:pPr>
            <a:r>
              <a:rPr lang="en-US" dirty="0"/>
              <a:t>What water do you think Jesus was speaking about that leaves people never thirsty? (4:13-15)</a:t>
            </a:r>
            <a:endParaRPr lang="en-AU" dirty="0"/>
          </a:p>
          <a:p>
            <a:pPr marL="514350" indent="-514350">
              <a:lnSpc>
                <a:spcPct val="110000"/>
              </a:lnSpc>
              <a:buFont typeface="+mj-lt"/>
              <a:buAutoNum type="arabicPeriod"/>
            </a:pPr>
            <a:r>
              <a:rPr lang="en-US" dirty="0"/>
              <a:t>Why did the woman think Jesus was a prophet? (4:17-19)</a:t>
            </a:r>
            <a:endParaRPr lang="en-AU" dirty="0"/>
          </a:p>
          <a:p>
            <a:pPr marL="514350" indent="-514350">
              <a:lnSpc>
                <a:spcPct val="110000"/>
              </a:lnSpc>
              <a:buFont typeface="+mj-lt"/>
              <a:buAutoNum type="arabicPeriod"/>
            </a:pPr>
            <a:r>
              <a:rPr lang="en-US" dirty="0"/>
              <a:t>How did the disciples feel about Jesus speaking with her? (4:27)</a:t>
            </a:r>
            <a:endParaRPr lang="en-AU" dirty="0"/>
          </a:p>
          <a:p>
            <a:pPr marL="514350" indent="-514350">
              <a:lnSpc>
                <a:spcPct val="110000"/>
              </a:lnSpc>
              <a:buFont typeface="+mj-lt"/>
              <a:buAutoNum type="arabicPeriod"/>
            </a:pPr>
            <a:r>
              <a:rPr lang="en-US" dirty="0"/>
              <a:t>What does this story show us about Jesus?</a:t>
            </a:r>
            <a:endParaRPr lang="en-AU" dirty="0"/>
          </a:p>
          <a:p>
            <a:pPr marL="514350" indent="-514350">
              <a:lnSpc>
                <a:spcPct val="110000"/>
              </a:lnSpc>
              <a:buFont typeface="+mj-lt"/>
              <a:buAutoNum type="arabicPeriod"/>
            </a:pPr>
            <a:r>
              <a:rPr lang="en-US" dirty="0"/>
              <a:t>How is this story about Jesus similar or different to the ‘How do I find acceptance video?’</a:t>
            </a:r>
            <a:endParaRPr lang="en-AU" dirty="0"/>
          </a:p>
          <a:p>
            <a:endParaRPr lang="en-AU" dirty="0"/>
          </a:p>
        </p:txBody>
      </p:sp>
    </p:spTree>
    <p:extLst>
      <p:ext uri="{BB962C8B-B14F-4D97-AF65-F5344CB8AC3E}">
        <p14:creationId xmlns:p14="http://schemas.microsoft.com/office/powerpoint/2010/main" val="548427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E57E3-BE95-C3E9-314E-B927260AA1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28A087-2298-253E-29D7-CE4510D74286}"/>
              </a:ext>
            </a:extLst>
          </p:cNvPr>
          <p:cNvSpPr>
            <a:spLocks noGrp="1"/>
          </p:cNvSpPr>
          <p:nvPr>
            <p:ph type="title"/>
          </p:nvPr>
        </p:nvSpPr>
        <p:spPr>
          <a:xfrm>
            <a:off x="838200" y="-171904"/>
            <a:ext cx="10515600" cy="1325563"/>
          </a:xfrm>
        </p:spPr>
        <p:txBody>
          <a:bodyPr/>
          <a:lstStyle/>
          <a:p>
            <a:pPr algn="ctr"/>
            <a:r>
              <a:rPr lang="en-AU" dirty="0"/>
              <a:t>Recommended Responses</a:t>
            </a:r>
          </a:p>
        </p:txBody>
      </p:sp>
      <p:sp>
        <p:nvSpPr>
          <p:cNvPr id="3" name="Content Placeholder 2">
            <a:extLst>
              <a:ext uri="{FF2B5EF4-FFF2-40B4-BE49-F238E27FC236}">
                <a16:creationId xmlns:a16="http://schemas.microsoft.com/office/drawing/2014/main" id="{46015C53-368F-7EE5-5097-E70AD78F4DB9}"/>
              </a:ext>
            </a:extLst>
          </p:cNvPr>
          <p:cNvSpPr>
            <a:spLocks noGrp="1"/>
          </p:cNvSpPr>
          <p:nvPr>
            <p:ph idx="1"/>
          </p:nvPr>
        </p:nvSpPr>
        <p:spPr>
          <a:xfrm>
            <a:off x="838200" y="1001486"/>
            <a:ext cx="10515600" cy="5660571"/>
          </a:xfrm>
        </p:spPr>
        <p:txBody>
          <a:bodyPr>
            <a:normAutofit/>
          </a:bodyPr>
          <a:lstStyle/>
          <a:p>
            <a:pPr marL="0" indent="0">
              <a:buNone/>
            </a:pPr>
            <a:r>
              <a:rPr lang="en-US" b="1" dirty="0"/>
              <a:t>1. Other than drinking water, what might people do at a well? (4:1-7)</a:t>
            </a:r>
            <a:endParaRPr lang="en-AU" dirty="0"/>
          </a:p>
          <a:p>
            <a:pPr marL="0" indent="0">
              <a:buNone/>
            </a:pPr>
            <a:r>
              <a:rPr lang="en-US" i="1" dirty="0"/>
              <a:t>	It was a meeting place. Like a drink fountain at school. Meet, 	chat and drink. </a:t>
            </a:r>
          </a:p>
          <a:p>
            <a:pPr marL="0" indent="0">
              <a:buNone/>
            </a:pPr>
            <a:endParaRPr lang="en-AU" dirty="0"/>
          </a:p>
          <a:p>
            <a:pPr marL="0" indent="0">
              <a:buNone/>
            </a:pPr>
            <a:r>
              <a:rPr lang="en-US" b="1" dirty="0"/>
              <a:t>2. What water do you think Jesus was speaking about that leaves people never thirsty? (4:13-15)</a:t>
            </a:r>
            <a:endParaRPr lang="en-AU" dirty="0"/>
          </a:p>
          <a:p>
            <a:pPr marL="0" indent="0">
              <a:buNone/>
            </a:pPr>
            <a:r>
              <a:rPr lang="en-US" i="1" dirty="0"/>
              <a:t>	Jesus was referring to himself. It’s something that he offers.</a:t>
            </a:r>
            <a:endParaRPr lang="en-AU" dirty="0"/>
          </a:p>
          <a:p>
            <a:pPr marL="0" indent="0">
              <a:buNone/>
            </a:pPr>
            <a:endParaRPr lang="en-AU" dirty="0"/>
          </a:p>
          <a:p>
            <a:pPr marL="0" indent="0">
              <a:buNone/>
            </a:pPr>
            <a:r>
              <a:rPr lang="en-US" b="1" dirty="0"/>
              <a:t>3. Why did the woman think Jesus was a prophet? (4:17-19)</a:t>
            </a:r>
            <a:endParaRPr lang="en-AU" dirty="0"/>
          </a:p>
          <a:p>
            <a:pPr marL="0" indent="0">
              <a:buNone/>
            </a:pPr>
            <a:r>
              <a:rPr lang="en-US" i="1" dirty="0"/>
              <a:t>	He knew about her past history of relationships like only a 	mind reader could.</a:t>
            </a:r>
            <a:endParaRPr lang="en-AU" dirty="0"/>
          </a:p>
          <a:p>
            <a:pPr marL="0" indent="0">
              <a:buNone/>
            </a:pPr>
            <a:endParaRPr lang="en-AU" dirty="0"/>
          </a:p>
          <a:p>
            <a:endParaRPr lang="en-AU" dirty="0"/>
          </a:p>
        </p:txBody>
      </p:sp>
    </p:spTree>
    <p:extLst>
      <p:ext uri="{BB962C8B-B14F-4D97-AF65-F5344CB8AC3E}">
        <p14:creationId xmlns:p14="http://schemas.microsoft.com/office/powerpoint/2010/main" val="326241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ADD9B-80DA-7AF2-ABE3-71C6B59CCA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3F3D9F-08BD-0A82-218F-29A003135E2C}"/>
              </a:ext>
            </a:extLst>
          </p:cNvPr>
          <p:cNvSpPr>
            <a:spLocks noGrp="1"/>
          </p:cNvSpPr>
          <p:nvPr>
            <p:ph type="title"/>
          </p:nvPr>
        </p:nvSpPr>
        <p:spPr>
          <a:xfrm>
            <a:off x="838200" y="-171904"/>
            <a:ext cx="10515600" cy="1325563"/>
          </a:xfrm>
        </p:spPr>
        <p:txBody>
          <a:bodyPr/>
          <a:lstStyle/>
          <a:p>
            <a:pPr algn="ctr"/>
            <a:r>
              <a:rPr lang="en-AU" dirty="0"/>
              <a:t>Recommended Responses</a:t>
            </a:r>
          </a:p>
        </p:txBody>
      </p:sp>
      <p:sp>
        <p:nvSpPr>
          <p:cNvPr id="3" name="Content Placeholder 2">
            <a:extLst>
              <a:ext uri="{FF2B5EF4-FFF2-40B4-BE49-F238E27FC236}">
                <a16:creationId xmlns:a16="http://schemas.microsoft.com/office/drawing/2014/main" id="{AB9F673C-9CB5-1097-AE02-B98459939E82}"/>
              </a:ext>
            </a:extLst>
          </p:cNvPr>
          <p:cNvSpPr>
            <a:spLocks noGrp="1"/>
          </p:cNvSpPr>
          <p:nvPr>
            <p:ph idx="1"/>
          </p:nvPr>
        </p:nvSpPr>
        <p:spPr>
          <a:xfrm>
            <a:off x="838200" y="1001486"/>
            <a:ext cx="10515600" cy="5660571"/>
          </a:xfrm>
        </p:spPr>
        <p:txBody>
          <a:bodyPr>
            <a:normAutofit fontScale="92500"/>
          </a:bodyPr>
          <a:lstStyle/>
          <a:p>
            <a:pPr marL="0" indent="0">
              <a:buNone/>
            </a:pPr>
            <a:r>
              <a:rPr lang="en-US" b="1" dirty="0"/>
              <a:t>4. How did the disciples feel about Jesus speaking with her? (4:27)</a:t>
            </a:r>
            <a:endParaRPr lang="en-AU" dirty="0"/>
          </a:p>
          <a:p>
            <a:pPr marL="0" indent="0">
              <a:buNone/>
            </a:pPr>
            <a:r>
              <a:rPr lang="en-US" i="1" dirty="0"/>
              <a:t>	Surprised he’d talk to a woman. Culturally it wasn’t 	acceptable. 	Stunned/disapproving of him speaking to a Samaritan.</a:t>
            </a:r>
            <a:endParaRPr lang="en-AU" dirty="0"/>
          </a:p>
          <a:p>
            <a:pPr marL="0" indent="0">
              <a:buNone/>
            </a:pPr>
            <a:r>
              <a:rPr lang="en-US" i="1" dirty="0"/>
              <a:t> </a:t>
            </a:r>
            <a:endParaRPr lang="en-AU" dirty="0"/>
          </a:p>
          <a:p>
            <a:pPr marL="0" indent="0">
              <a:buNone/>
            </a:pPr>
            <a:r>
              <a:rPr lang="en-US" b="1" dirty="0"/>
              <a:t>5. What does this story show us about Jesus?</a:t>
            </a:r>
            <a:endParaRPr lang="en-AU" dirty="0"/>
          </a:p>
          <a:p>
            <a:pPr marL="0" indent="0">
              <a:buNone/>
            </a:pPr>
            <a:r>
              <a:rPr lang="en-US" i="1" dirty="0"/>
              <a:t>	Jesus knows everything we have ever thought or done and still 	accepts us.</a:t>
            </a:r>
            <a:endParaRPr lang="en-AU" dirty="0"/>
          </a:p>
          <a:p>
            <a:pPr marL="0" indent="0">
              <a:buNone/>
            </a:pPr>
            <a:endParaRPr lang="en-AU" dirty="0"/>
          </a:p>
          <a:p>
            <a:pPr marL="0" indent="0">
              <a:buNone/>
            </a:pPr>
            <a:r>
              <a:rPr lang="en-US" b="1" dirty="0"/>
              <a:t>6. How is this story about Jesus similar or different to the ‘How do I find acceptance video?’</a:t>
            </a:r>
            <a:endParaRPr lang="en-AU" dirty="0"/>
          </a:p>
          <a:p>
            <a:pPr marL="0" indent="0">
              <a:buNone/>
            </a:pPr>
            <a:r>
              <a:rPr lang="en-US" i="1" dirty="0"/>
              <a:t>	Both had characters who felt ashamed over things that had them 	rejected.</a:t>
            </a:r>
            <a:endParaRPr lang="en-AU" dirty="0"/>
          </a:p>
          <a:p>
            <a:endParaRPr lang="en-AU" dirty="0"/>
          </a:p>
        </p:txBody>
      </p:sp>
    </p:spTree>
    <p:extLst>
      <p:ext uri="{BB962C8B-B14F-4D97-AF65-F5344CB8AC3E}">
        <p14:creationId xmlns:p14="http://schemas.microsoft.com/office/powerpoint/2010/main" val="438192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05405C"/>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32841C-C967-4768-5256-EE178A3497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3705" y="1717287"/>
            <a:ext cx="3244589" cy="3423425"/>
          </a:xfrm>
          <a:prstGeom prst="rect">
            <a:avLst/>
          </a:prstGeom>
        </p:spPr>
      </p:pic>
      <p:sp>
        <p:nvSpPr>
          <p:cNvPr id="6" name="TextBox 5">
            <a:extLst>
              <a:ext uri="{FF2B5EF4-FFF2-40B4-BE49-F238E27FC236}">
                <a16:creationId xmlns:a16="http://schemas.microsoft.com/office/drawing/2014/main" id="{6803B563-5158-A193-16B4-1EEE527DDCDB}"/>
              </a:ext>
            </a:extLst>
          </p:cNvPr>
          <p:cNvSpPr txBox="1"/>
          <p:nvPr/>
        </p:nvSpPr>
        <p:spPr>
          <a:xfrm>
            <a:off x="2352675" y="605303"/>
            <a:ext cx="748665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4000" b="0" i="0" u="none" strike="noStrike" kern="1200" cap="none" spc="0" normalizeH="0" baseline="0" noProof="0" dirty="0">
                <a:ln>
                  <a:noFill/>
                </a:ln>
                <a:solidFill>
                  <a:prstClr val="white"/>
                </a:solidFill>
                <a:effectLst/>
                <a:uLnTx/>
                <a:uFillTx/>
                <a:latin typeface="Aptos" panose="02110004020202020204"/>
                <a:ea typeface="+mn-ea"/>
                <a:cs typeface="+mn-cs"/>
              </a:rPr>
              <a:t>Want to find out more? </a:t>
            </a:r>
          </a:p>
        </p:txBody>
      </p:sp>
      <p:sp>
        <p:nvSpPr>
          <p:cNvPr id="9" name="TextBox 8">
            <a:extLst>
              <a:ext uri="{FF2B5EF4-FFF2-40B4-BE49-F238E27FC236}">
                <a16:creationId xmlns:a16="http://schemas.microsoft.com/office/drawing/2014/main" id="{0EFC2946-70F0-DD6B-A320-16541BD7A491}"/>
              </a:ext>
            </a:extLst>
          </p:cNvPr>
          <p:cNvSpPr txBox="1"/>
          <p:nvPr/>
        </p:nvSpPr>
        <p:spPr>
          <a:xfrm>
            <a:off x="2352675" y="5507159"/>
            <a:ext cx="748665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4000" b="0" i="0" u="none" strike="noStrike" kern="1200" cap="none" spc="0" normalizeH="0" baseline="0" noProof="0" dirty="0">
                <a:ln>
                  <a:noFill/>
                </a:ln>
                <a:solidFill>
                  <a:prstClr val="white"/>
                </a:solidFill>
                <a:effectLst/>
                <a:uLnTx/>
                <a:uFillTx/>
                <a:latin typeface="Aptos" panose="02110004020202020204"/>
                <a:ea typeface="+mn-ea"/>
                <a:cs typeface="+mn-cs"/>
              </a:rPr>
              <a:t>www.moretothestory.net</a:t>
            </a:r>
          </a:p>
        </p:txBody>
      </p:sp>
    </p:spTree>
    <p:extLst>
      <p:ext uri="{BB962C8B-B14F-4D97-AF65-F5344CB8AC3E}">
        <p14:creationId xmlns:p14="http://schemas.microsoft.com/office/powerpoint/2010/main" val="153504346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230</TotalTime>
  <Words>1246</Words>
  <Application>Microsoft Office PowerPoint</Application>
  <PresentationFormat>Widescreen</PresentationFormat>
  <Paragraphs>70</Paragraphs>
  <Slides>16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Poppins</vt:lpstr>
      <vt:lpstr>system-ui</vt:lpstr>
      <vt:lpstr>1_Office Theme</vt:lpstr>
      <vt:lpstr>More to the Story</vt:lpstr>
      <vt:lpstr>What’s your opinion?</vt:lpstr>
      <vt:lpstr>More of your opinion</vt:lpstr>
      <vt:lpstr>Click here to watch video</vt:lpstr>
      <vt:lpstr>‘How do I find acceptance?’ Video Reflection:</vt:lpstr>
      <vt:lpstr>Reflection Question:</vt:lpstr>
      <vt:lpstr>Worksheet Activities:</vt:lpstr>
      <vt:lpstr>Jesus &amp; the Woman at the Well: John 4: 1 - 30</vt:lpstr>
      <vt:lpstr>PowerPoint Presentation</vt:lpstr>
      <vt:lpstr>PowerPoint Presentation</vt:lpstr>
      <vt:lpstr>PowerPoint Presentation</vt:lpstr>
      <vt:lpstr>PowerPoint Presentation</vt:lpstr>
      <vt:lpstr>Questions</vt:lpstr>
      <vt:lpstr>Recommended Responses</vt:lpstr>
      <vt:lpstr>Recommended Responses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jono miles</dc:creator>
  <cp:lastModifiedBy>jono miles</cp:lastModifiedBy>
  <cp:revision>2</cp:revision>
  <dcterms:created xsi:type="dcterms:W3CDTF">2026-01-31T01:59:56Z</dcterms:created>
  <dcterms:modified xsi:type="dcterms:W3CDTF">2026-02-01T07:00:52Z</dcterms:modified>
</cp:coreProperties>
</file>